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72" r:id="rId2"/>
    <p:sldId id="269" r:id="rId3"/>
    <p:sldId id="266" r:id="rId4"/>
    <p:sldId id="291" r:id="rId5"/>
    <p:sldId id="267" r:id="rId6"/>
    <p:sldId id="275" r:id="rId7"/>
    <p:sldId id="294" r:id="rId8"/>
    <p:sldId id="293" r:id="rId9"/>
    <p:sldId id="292" r:id="rId10"/>
    <p:sldId id="274" r:id="rId11"/>
    <p:sldId id="261" r:id="rId12"/>
    <p:sldId id="260" r:id="rId13"/>
    <p:sldId id="268" r:id="rId14"/>
    <p:sldId id="265" r:id="rId15"/>
    <p:sldId id="264" r:id="rId16"/>
    <p:sldId id="262" r:id="rId17"/>
    <p:sldId id="286" r:id="rId18"/>
    <p:sldId id="282" r:id="rId19"/>
    <p:sldId id="281" r:id="rId20"/>
    <p:sldId id="280" r:id="rId21"/>
    <p:sldId id="279" r:id="rId22"/>
    <p:sldId id="278" r:id="rId23"/>
    <p:sldId id="277" r:id="rId24"/>
    <p:sldId id="276" r:id="rId25"/>
    <p:sldId id="287" r:id="rId26"/>
    <p:sldId id="285" r:id="rId27"/>
    <p:sldId id="284" r:id="rId28"/>
    <p:sldId id="283" r:id="rId29"/>
    <p:sldId id="288" r:id="rId30"/>
    <p:sldId id="259" r:id="rId31"/>
    <p:sldId id="256" r:id="rId32"/>
    <p:sldId id="258" r:id="rId33"/>
    <p:sldId id="289" r:id="rId34"/>
    <p:sldId id="257" r:id="rId35"/>
    <p:sldId id="290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2">
          <p15:clr>
            <a:srgbClr val="A4A3A4"/>
          </p15:clr>
        </p15:guide>
        <p15:guide id="2" pos="2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7FB8"/>
    <a:srgbClr val="136A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B62C9A-D067-49E2-C10F-94D742BED2F3}" v="614" dt="2021-12-01T03:40:07.044"/>
    <p1510:client id="{184FE93C-F960-A6BA-AA2C-DFE2F0CF7268}" v="135" dt="2021-12-02T01:03:52.456"/>
    <p1510:client id="{481793B6-002E-01E6-7794-684691B6F25F}" v="59" dt="2021-12-04T22:56:34.516"/>
    <p1510:client id="{674CAFFF-A46C-AB58-456B-335D766F0993}" v="31" dt="2021-12-09T00:25:52.300"/>
    <p1510:client id="{70645331-E02B-9D73-030C-7461DB3501A7}" v="1" dt="2021-12-08T22:54:00.002"/>
    <p1510:client id="{7D98E040-D1C0-CAA4-B2CB-C0DAFF5C84DE}" v="108" dt="2021-12-06T22:50:42.346"/>
    <p1510:client id="{9FC2284A-01F3-5F80-47B7-A890680ABF6D}" v="769" dt="2021-12-01T04:01:40.8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9" autoAdjust="0"/>
    <p:restoredTop sz="94674"/>
  </p:normalViewPr>
  <p:slideViewPr>
    <p:cSldViewPr snapToGrid="0" snapToObjects="1">
      <p:cViewPr>
        <p:scale>
          <a:sx n="81" d="100"/>
          <a:sy n="81" d="100"/>
        </p:scale>
        <p:origin x="-5304" y="-552"/>
      </p:cViewPr>
      <p:guideLst>
        <p:guide orient="horz" pos="3082"/>
        <p:guide pos="2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-450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en, Ian" userId="S::igreen1@lion.lmu.edu::d1dd52b4-bcea-4dae-92d3-e74f77d8a619" providerId="AD" clId="Web-{184FE93C-F960-A6BA-AA2C-DFE2F0CF7268}"/>
    <pc:docChg chg="addSld delSld modSld sldOrd">
      <pc:chgData name="Green, Ian" userId="S::igreen1@lion.lmu.edu::d1dd52b4-bcea-4dae-92d3-e74f77d8a619" providerId="AD" clId="Web-{184FE93C-F960-A6BA-AA2C-DFE2F0CF7268}" dt="2021-12-02T01:03:52.456" v="126" actId="20577"/>
      <pc:docMkLst>
        <pc:docMk/>
      </pc:docMkLst>
      <pc:sldChg chg="ord">
        <pc:chgData name="Green, Ian" userId="S::igreen1@lion.lmu.edu::d1dd52b4-bcea-4dae-92d3-e74f77d8a619" providerId="AD" clId="Web-{184FE93C-F960-A6BA-AA2C-DFE2F0CF7268}" dt="2021-12-02T01:02:33.732" v="115"/>
        <pc:sldMkLst>
          <pc:docMk/>
          <pc:sldMk cId="1747620427" sldId="256"/>
        </pc:sldMkLst>
      </pc:sldChg>
      <pc:sldChg chg="ord">
        <pc:chgData name="Green, Ian" userId="S::igreen1@lion.lmu.edu::d1dd52b4-bcea-4dae-92d3-e74f77d8a619" providerId="AD" clId="Web-{184FE93C-F960-A6BA-AA2C-DFE2F0CF7268}" dt="2021-12-02T00:57:13.024" v="30"/>
        <pc:sldMkLst>
          <pc:docMk/>
          <pc:sldMk cId="1259720554" sldId="263"/>
        </pc:sldMkLst>
      </pc:sldChg>
      <pc:sldChg chg="del">
        <pc:chgData name="Green, Ian" userId="S::igreen1@lion.lmu.edu::d1dd52b4-bcea-4dae-92d3-e74f77d8a619" providerId="AD" clId="Web-{184FE93C-F960-A6BA-AA2C-DFE2F0CF7268}" dt="2021-12-02T00:55:35.065" v="0"/>
        <pc:sldMkLst>
          <pc:docMk/>
          <pc:sldMk cId="1116084519" sldId="273"/>
        </pc:sldMkLst>
      </pc:sldChg>
      <pc:sldChg chg="addSp modSp new ord">
        <pc:chgData name="Green, Ian" userId="S::igreen1@lion.lmu.edu::d1dd52b4-bcea-4dae-92d3-e74f77d8a619" providerId="AD" clId="Web-{184FE93C-F960-A6BA-AA2C-DFE2F0CF7268}" dt="2021-12-02T00:57:12.743" v="29"/>
        <pc:sldMkLst>
          <pc:docMk/>
          <pc:sldMk cId="712907330" sldId="275"/>
        </pc:sldMkLst>
        <pc:spChg chg="mod">
          <ac:chgData name="Green, Ian" userId="S::igreen1@lion.lmu.edu::d1dd52b4-bcea-4dae-92d3-e74f77d8a619" providerId="AD" clId="Web-{184FE93C-F960-A6BA-AA2C-DFE2F0CF7268}" dt="2021-12-02T00:55:51.363" v="2" actId="20577"/>
          <ac:spMkLst>
            <pc:docMk/>
            <pc:sldMk cId="712907330" sldId="275"/>
            <ac:spMk id="2" creationId="{272A9034-E66F-4115-8CFB-1EC58C84354F}"/>
          </ac:spMkLst>
        </pc:spChg>
        <pc:spChg chg="mod">
          <ac:chgData name="Green, Ian" userId="S::igreen1@lion.lmu.edu::d1dd52b4-bcea-4dae-92d3-e74f77d8a619" providerId="AD" clId="Web-{184FE93C-F960-A6BA-AA2C-DFE2F0CF7268}" dt="2021-12-02T00:55:56.504" v="4" actId="20577"/>
          <ac:spMkLst>
            <pc:docMk/>
            <pc:sldMk cId="712907330" sldId="275"/>
            <ac:spMk id="3" creationId="{BA058C31-3AF1-4348-AA41-DF524AA5C510}"/>
          </ac:spMkLst>
        </pc:spChg>
        <pc:spChg chg="mod">
          <ac:chgData name="Green, Ian" userId="S::igreen1@lion.lmu.edu::d1dd52b4-bcea-4dae-92d3-e74f77d8a619" providerId="AD" clId="Web-{184FE93C-F960-A6BA-AA2C-DFE2F0CF7268}" dt="2021-12-02T00:56:17.270" v="21" actId="20577"/>
          <ac:spMkLst>
            <pc:docMk/>
            <pc:sldMk cId="712907330" sldId="275"/>
            <ac:spMk id="4" creationId="{9BF45BC5-C322-49CA-977E-159F420D7F8E}"/>
          </ac:spMkLst>
        </pc:spChg>
        <pc:picChg chg="add mod">
          <ac:chgData name="Green, Ian" userId="S::igreen1@lion.lmu.edu::d1dd52b4-bcea-4dae-92d3-e74f77d8a619" providerId="AD" clId="Web-{184FE93C-F960-A6BA-AA2C-DFE2F0CF7268}" dt="2021-12-02T00:56:44.366" v="28" actId="1076"/>
          <ac:picMkLst>
            <pc:docMk/>
            <pc:sldMk cId="712907330" sldId="275"/>
            <ac:picMk id="6" creationId="{125527AC-8887-4762-BD10-475E73104D67}"/>
          </ac:picMkLst>
        </pc:picChg>
        <pc:picChg chg="add mod">
          <ac:chgData name="Green, Ian" userId="S::igreen1@lion.lmu.edu::d1dd52b4-bcea-4dae-92d3-e74f77d8a619" providerId="AD" clId="Web-{184FE93C-F960-A6BA-AA2C-DFE2F0CF7268}" dt="2021-12-02T00:56:35.772" v="26" actId="1076"/>
          <ac:picMkLst>
            <pc:docMk/>
            <pc:sldMk cId="712907330" sldId="275"/>
            <ac:picMk id="7" creationId="{7D1F5A29-F303-4F2E-AE3F-D769C6581018}"/>
          </ac:picMkLst>
        </pc:picChg>
      </pc:sldChg>
      <pc:sldChg chg="add">
        <pc:chgData name="Green, Ian" userId="S::igreen1@lion.lmu.edu::d1dd52b4-bcea-4dae-92d3-e74f77d8a619" providerId="AD" clId="Web-{184FE93C-F960-A6BA-AA2C-DFE2F0CF7268}" dt="2021-12-02T00:57:55.793" v="31"/>
        <pc:sldMkLst>
          <pc:docMk/>
          <pc:sldMk cId="501349015" sldId="276"/>
        </pc:sldMkLst>
      </pc:sldChg>
      <pc:sldChg chg="add">
        <pc:chgData name="Green, Ian" userId="S::igreen1@lion.lmu.edu::d1dd52b4-bcea-4dae-92d3-e74f77d8a619" providerId="AD" clId="Web-{184FE93C-F960-A6BA-AA2C-DFE2F0CF7268}" dt="2021-12-02T00:57:55.902" v="32"/>
        <pc:sldMkLst>
          <pc:docMk/>
          <pc:sldMk cId="1882620651" sldId="277"/>
        </pc:sldMkLst>
      </pc:sldChg>
      <pc:sldChg chg="add">
        <pc:chgData name="Green, Ian" userId="S::igreen1@lion.lmu.edu::d1dd52b4-bcea-4dae-92d3-e74f77d8a619" providerId="AD" clId="Web-{184FE93C-F960-A6BA-AA2C-DFE2F0CF7268}" dt="2021-12-02T00:57:56.043" v="33"/>
        <pc:sldMkLst>
          <pc:docMk/>
          <pc:sldMk cId="285141462" sldId="278"/>
        </pc:sldMkLst>
      </pc:sldChg>
      <pc:sldChg chg="add">
        <pc:chgData name="Green, Ian" userId="S::igreen1@lion.lmu.edu::d1dd52b4-bcea-4dae-92d3-e74f77d8a619" providerId="AD" clId="Web-{184FE93C-F960-A6BA-AA2C-DFE2F0CF7268}" dt="2021-12-02T00:57:56.089" v="34"/>
        <pc:sldMkLst>
          <pc:docMk/>
          <pc:sldMk cId="2532643144" sldId="279"/>
        </pc:sldMkLst>
      </pc:sldChg>
      <pc:sldChg chg="add">
        <pc:chgData name="Green, Ian" userId="S::igreen1@lion.lmu.edu::d1dd52b4-bcea-4dae-92d3-e74f77d8a619" providerId="AD" clId="Web-{184FE93C-F960-A6BA-AA2C-DFE2F0CF7268}" dt="2021-12-02T00:57:56.183" v="35"/>
        <pc:sldMkLst>
          <pc:docMk/>
          <pc:sldMk cId="3956237717" sldId="280"/>
        </pc:sldMkLst>
      </pc:sldChg>
      <pc:sldChg chg="add">
        <pc:chgData name="Green, Ian" userId="S::igreen1@lion.lmu.edu::d1dd52b4-bcea-4dae-92d3-e74f77d8a619" providerId="AD" clId="Web-{184FE93C-F960-A6BA-AA2C-DFE2F0CF7268}" dt="2021-12-02T00:57:56.277" v="36"/>
        <pc:sldMkLst>
          <pc:docMk/>
          <pc:sldMk cId="931413758" sldId="281"/>
        </pc:sldMkLst>
      </pc:sldChg>
      <pc:sldChg chg="add">
        <pc:chgData name="Green, Ian" userId="S::igreen1@lion.lmu.edu::d1dd52b4-bcea-4dae-92d3-e74f77d8a619" providerId="AD" clId="Web-{184FE93C-F960-A6BA-AA2C-DFE2F0CF7268}" dt="2021-12-02T00:57:56.308" v="37"/>
        <pc:sldMkLst>
          <pc:docMk/>
          <pc:sldMk cId="2958209677" sldId="282"/>
        </pc:sldMkLst>
      </pc:sldChg>
      <pc:sldChg chg="add">
        <pc:chgData name="Green, Ian" userId="S::igreen1@lion.lmu.edu::d1dd52b4-bcea-4dae-92d3-e74f77d8a619" providerId="AD" clId="Web-{184FE93C-F960-A6BA-AA2C-DFE2F0CF7268}" dt="2021-12-02T00:58:03.387" v="38"/>
        <pc:sldMkLst>
          <pc:docMk/>
          <pc:sldMk cId="3901208930" sldId="283"/>
        </pc:sldMkLst>
      </pc:sldChg>
      <pc:sldChg chg="add">
        <pc:chgData name="Green, Ian" userId="S::igreen1@lion.lmu.edu::d1dd52b4-bcea-4dae-92d3-e74f77d8a619" providerId="AD" clId="Web-{184FE93C-F960-A6BA-AA2C-DFE2F0CF7268}" dt="2021-12-02T00:58:03.465" v="39"/>
        <pc:sldMkLst>
          <pc:docMk/>
          <pc:sldMk cId="1820037729" sldId="284"/>
        </pc:sldMkLst>
      </pc:sldChg>
      <pc:sldChg chg="add">
        <pc:chgData name="Green, Ian" userId="S::igreen1@lion.lmu.edu::d1dd52b4-bcea-4dae-92d3-e74f77d8a619" providerId="AD" clId="Web-{184FE93C-F960-A6BA-AA2C-DFE2F0CF7268}" dt="2021-12-02T00:58:03.559" v="40"/>
        <pc:sldMkLst>
          <pc:docMk/>
          <pc:sldMk cId="433884108" sldId="285"/>
        </pc:sldMkLst>
      </pc:sldChg>
      <pc:sldChg chg="modSp new">
        <pc:chgData name="Green, Ian" userId="S::igreen1@lion.lmu.edu::d1dd52b4-bcea-4dae-92d3-e74f77d8a619" providerId="AD" clId="Web-{184FE93C-F960-A6BA-AA2C-DFE2F0CF7268}" dt="2021-12-02T00:58:40.842" v="72" actId="20577"/>
        <pc:sldMkLst>
          <pc:docMk/>
          <pc:sldMk cId="3840485694" sldId="286"/>
        </pc:sldMkLst>
        <pc:spChg chg="mod">
          <ac:chgData name="Green, Ian" userId="S::igreen1@lion.lmu.edu::d1dd52b4-bcea-4dae-92d3-e74f77d8a619" providerId="AD" clId="Web-{184FE93C-F960-A6BA-AA2C-DFE2F0CF7268}" dt="2021-12-02T00:58:34.764" v="49" actId="20577"/>
          <ac:spMkLst>
            <pc:docMk/>
            <pc:sldMk cId="3840485694" sldId="286"/>
            <ac:spMk id="2" creationId="{B3DC06BB-A3B4-4C46-9521-0BE2EE66FBB6}"/>
          </ac:spMkLst>
        </pc:spChg>
        <pc:spChg chg="mod">
          <ac:chgData name="Green, Ian" userId="S::igreen1@lion.lmu.edu::d1dd52b4-bcea-4dae-92d3-e74f77d8a619" providerId="AD" clId="Web-{184FE93C-F960-A6BA-AA2C-DFE2F0CF7268}" dt="2021-12-02T00:58:40.842" v="72" actId="20577"/>
          <ac:spMkLst>
            <pc:docMk/>
            <pc:sldMk cId="3840485694" sldId="286"/>
            <ac:spMk id="3" creationId="{8CC8E198-626E-499B-BF33-A43AA0D53257}"/>
          </ac:spMkLst>
        </pc:spChg>
      </pc:sldChg>
      <pc:sldChg chg="modSp add replId">
        <pc:chgData name="Green, Ian" userId="S::igreen1@lion.lmu.edu::d1dd52b4-bcea-4dae-92d3-e74f77d8a619" providerId="AD" clId="Web-{184FE93C-F960-A6BA-AA2C-DFE2F0CF7268}" dt="2021-12-02T00:58:54.937" v="85" actId="20577"/>
        <pc:sldMkLst>
          <pc:docMk/>
          <pc:sldMk cId="3646119600" sldId="287"/>
        </pc:sldMkLst>
        <pc:spChg chg="mod">
          <ac:chgData name="Green, Ian" userId="S::igreen1@lion.lmu.edu::d1dd52b4-bcea-4dae-92d3-e74f77d8a619" providerId="AD" clId="Web-{184FE93C-F960-A6BA-AA2C-DFE2F0CF7268}" dt="2021-12-02T00:58:48.171" v="78" actId="20577"/>
          <ac:spMkLst>
            <pc:docMk/>
            <pc:sldMk cId="3646119600" sldId="287"/>
            <ac:spMk id="2" creationId="{B3DC06BB-A3B4-4C46-9521-0BE2EE66FBB6}"/>
          </ac:spMkLst>
        </pc:spChg>
        <pc:spChg chg="mod">
          <ac:chgData name="Green, Ian" userId="S::igreen1@lion.lmu.edu::d1dd52b4-bcea-4dae-92d3-e74f77d8a619" providerId="AD" clId="Web-{184FE93C-F960-A6BA-AA2C-DFE2F0CF7268}" dt="2021-12-02T00:58:54.937" v="85" actId="20577"/>
          <ac:spMkLst>
            <pc:docMk/>
            <pc:sldMk cId="3646119600" sldId="287"/>
            <ac:spMk id="3" creationId="{8CC8E198-626E-499B-BF33-A43AA0D53257}"/>
          </ac:spMkLst>
        </pc:spChg>
      </pc:sldChg>
      <pc:sldChg chg="modSp add replId">
        <pc:chgData name="Green, Ian" userId="S::igreen1@lion.lmu.edu::d1dd52b4-bcea-4dae-92d3-e74f77d8a619" providerId="AD" clId="Web-{184FE93C-F960-A6BA-AA2C-DFE2F0CF7268}" dt="2021-12-02T00:59:22.689" v="93" actId="20577"/>
        <pc:sldMkLst>
          <pc:docMk/>
          <pc:sldMk cId="336147422" sldId="288"/>
        </pc:sldMkLst>
        <pc:spChg chg="mod">
          <ac:chgData name="Green, Ian" userId="S::igreen1@lion.lmu.edu::d1dd52b4-bcea-4dae-92d3-e74f77d8a619" providerId="AD" clId="Web-{184FE93C-F960-A6BA-AA2C-DFE2F0CF7268}" dt="2021-12-02T00:59:04.719" v="89" actId="20577"/>
          <ac:spMkLst>
            <pc:docMk/>
            <pc:sldMk cId="336147422" sldId="288"/>
            <ac:spMk id="2" creationId="{B3DC06BB-A3B4-4C46-9521-0BE2EE66FBB6}"/>
          </ac:spMkLst>
        </pc:spChg>
        <pc:spChg chg="mod">
          <ac:chgData name="Green, Ian" userId="S::igreen1@lion.lmu.edu::d1dd52b4-bcea-4dae-92d3-e74f77d8a619" providerId="AD" clId="Web-{184FE93C-F960-A6BA-AA2C-DFE2F0CF7268}" dt="2021-12-02T00:59:22.689" v="93" actId="20577"/>
          <ac:spMkLst>
            <pc:docMk/>
            <pc:sldMk cId="336147422" sldId="288"/>
            <ac:spMk id="3" creationId="{8CC8E198-626E-499B-BF33-A43AA0D53257}"/>
          </ac:spMkLst>
        </pc:spChg>
      </pc:sldChg>
      <pc:sldChg chg="add del replId">
        <pc:chgData name="Green, Ian" userId="S::igreen1@lion.lmu.edu::d1dd52b4-bcea-4dae-92d3-e74f77d8a619" providerId="AD" clId="Web-{184FE93C-F960-A6BA-AA2C-DFE2F0CF7268}" dt="2021-12-02T00:58:59.594" v="87"/>
        <pc:sldMkLst>
          <pc:docMk/>
          <pc:sldMk cId="2712338901" sldId="288"/>
        </pc:sldMkLst>
      </pc:sldChg>
      <pc:sldChg chg="modSp add replId">
        <pc:chgData name="Green, Ian" userId="S::igreen1@lion.lmu.edu::d1dd52b4-bcea-4dae-92d3-e74f77d8a619" providerId="AD" clId="Web-{184FE93C-F960-A6BA-AA2C-DFE2F0CF7268}" dt="2021-12-02T01:00:13.880" v="109" actId="20577"/>
        <pc:sldMkLst>
          <pc:docMk/>
          <pc:sldMk cId="1868079159" sldId="289"/>
        </pc:sldMkLst>
        <pc:spChg chg="mod">
          <ac:chgData name="Green, Ian" userId="S::igreen1@lion.lmu.edu::d1dd52b4-bcea-4dae-92d3-e74f77d8a619" providerId="AD" clId="Web-{184FE93C-F960-A6BA-AA2C-DFE2F0CF7268}" dt="2021-12-02T00:59:30.674" v="97" actId="20577"/>
          <ac:spMkLst>
            <pc:docMk/>
            <pc:sldMk cId="1868079159" sldId="289"/>
            <ac:spMk id="2" creationId="{B3DC06BB-A3B4-4C46-9521-0BE2EE66FBB6}"/>
          </ac:spMkLst>
        </pc:spChg>
        <pc:spChg chg="mod">
          <ac:chgData name="Green, Ian" userId="S::igreen1@lion.lmu.edu::d1dd52b4-bcea-4dae-92d3-e74f77d8a619" providerId="AD" clId="Web-{184FE93C-F960-A6BA-AA2C-DFE2F0CF7268}" dt="2021-12-02T01:00:13.880" v="109" actId="20577"/>
          <ac:spMkLst>
            <pc:docMk/>
            <pc:sldMk cId="1868079159" sldId="289"/>
            <ac:spMk id="3" creationId="{8CC8E198-626E-499B-BF33-A43AA0D53257}"/>
          </ac:spMkLst>
        </pc:spChg>
      </pc:sldChg>
      <pc:sldChg chg="modSp new">
        <pc:chgData name="Green, Ian" userId="S::igreen1@lion.lmu.edu::d1dd52b4-bcea-4dae-92d3-e74f77d8a619" providerId="AD" clId="Web-{184FE93C-F960-A6BA-AA2C-DFE2F0CF7268}" dt="2021-12-02T01:03:52.456" v="126" actId="20577"/>
        <pc:sldMkLst>
          <pc:docMk/>
          <pc:sldMk cId="724889143" sldId="290"/>
        </pc:sldMkLst>
        <pc:spChg chg="mod">
          <ac:chgData name="Green, Ian" userId="S::igreen1@lion.lmu.edu::d1dd52b4-bcea-4dae-92d3-e74f77d8a619" providerId="AD" clId="Web-{184FE93C-F960-A6BA-AA2C-DFE2F0CF7268}" dt="2021-12-02T01:03:52.456" v="126" actId="20577"/>
          <ac:spMkLst>
            <pc:docMk/>
            <pc:sldMk cId="724889143" sldId="290"/>
            <ac:spMk id="2" creationId="{A5330A68-0A5A-4FDA-A00D-88141C936896}"/>
          </ac:spMkLst>
        </pc:spChg>
        <pc:spChg chg="mod">
          <ac:chgData name="Green, Ian" userId="S::igreen1@lion.lmu.edu::d1dd52b4-bcea-4dae-92d3-e74f77d8a619" providerId="AD" clId="Web-{184FE93C-F960-A6BA-AA2C-DFE2F0CF7268}" dt="2021-12-02T01:03:20.204" v="117" actId="20577"/>
          <ac:spMkLst>
            <pc:docMk/>
            <pc:sldMk cId="724889143" sldId="290"/>
            <ac:spMk id="3" creationId="{DEA576A0-F5AC-43A7-8D8D-4234A34ABA27}"/>
          </ac:spMkLst>
        </pc:spChg>
      </pc:sldChg>
      <pc:sldChg chg="delSp new del ord">
        <pc:chgData name="Green, Ian" userId="S::igreen1@lion.lmu.edu::d1dd52b4-bcea-4dae-92d3-e74f77d8a619" providerId="AD" clId="Web-{184FE93C-F960-A6BA-AA2C-DFE2F0CF7268}" dt="2021-12-02T01:02:29.560" v="114"/>
        <pc:sldMkLst>
          <pc:docMk/>
          <pc:sldMk cId="1502311272" sldId="290"/>
        </pc:sldMkLst>
        <pc:spChg chg="del">
          <ac:chgData name="Green, Ian" userId="S::igreen1@lion.lmu.edu::d1dd52b4-bcea-4dae-92d3-e74f77d8a619" providerId="AD" clId="Web-{184FE93C-F960-A6BA-AA2C-DFE2F0CF7268}" dt="2021-12-02T01:00:27.740" v="112"/>
          <ac:spMkLst>
            <pc:docMk/>
            <pc:sldMk cId="1502311272" sldId="290"/>
            <ac:spMk id="2" creationId="{5142C3F5-9DF5-4C2F-AC6D-8AB76AEF9235}"/>
          </ac:spMkLst>
        </pc:spChg>
        <pc:spChg chg="del">
          <ac:chgData name="Green, Ian" userId="S::igreen1@lion.lmu.edu::d1dd52b4-bcea-4dae-92d3-e74f77d8a619" providerId="AD" clId="Web-{184FE93C-F960-A6BA-AA2C-DFE2F0CF7268}" dt="2021-12-02T01:00:25.552" v="111"/>
          <ac:spMkLst>
            <pc:docMk/>
            <pc:sldMk cId="1502311272" sldId="290"/>
            <ac:spMk id="3" creationId="{7A7F8B25-1621-4419-B1F8-F8DCE1836F42}"/>
          </ac:spMkLst>
        </pc:spChg>
      </pc:sldChg>
    </pc:docChg>
  </pc:docChgLst>
  <pc:docChgLst>
    <pc:chgData name="Green, Ian" userId="S::igreen1@lion.lmu.edu::d1dd52b4-bcea-4dae-92d3-e74f77d8a619" providerId="AD" clId="Web-{481793B6-002E-01E6-7794-684691B6F25F}"/>
    <pc:docChg chg="addSld delSld modSld sldOrd">
      <pc:chgData name="Green, Ian" userId="S::igreen1@lion.lmu.edu::d1dd52b4-bcea-4dae-92d3-e74f77d8a619" providerId="AD" clId="Web-{481793B6-002E-01E6-7794-684691B6F25F}" dt="2021-12-04T22:56:34.516" v="43"/>
      <pc:docMkLst>
        <pc:docMk/>
      </pc:docMkLst>
      <pc:sldChg chg="ord">
        <pc:chgData name="Green, Ian" userId="S::igreen1@lion.lmu.edu::d1dd52b4-bcea-4dae-92d3-e74f77d8a619" providerId="AD" clId="Web-{481793B6-002E-01E6-7794-684691B6F25F}" dt="2021-12-04T22:56:03.641" v="26"/>
        <pc:sldMkLst>
          <pc:docMk/>
          <pc:sldMk cId="3985502140" sldId="260"/>
        </pc:sldMkLst>
      </pc:sldChg>
      <pc:sldChg chg="ord">
        <pc:chgData name="Green, Ian" userId="S::igreen1@lion.lmu.edu::d1dd52b4-bcea-4dae-92d3-e74f77d8a619" providerId="AD" clId="Web-{481793B6-002E-01E6-7794-684691B6F25F}" dt="2021-12-04T22:55:56.578" v="23"/>
        <pc:sldMkLst>
          <pc:docMk/>
          <pc:sldMk cId="4059064852" sldId="261"/>
        </pc:sldMkLst>
      </pc:sldChg>
      <pc:sldChg chg="del">
        <pc:chgData name="Green, Ian" userId="S::igreen1@lion.lmu.edu::d1dd52b4-bcea-4dae-92d3-e74f77d8a619" providerId="AD" clId="Web-{481793B6-002E-01E6-7794-684691B6F25F}" dt="2021-12-04T22:56:01.594" v="25"/>
        <pc:sldMkLst>
          <pc:docMk/>
          <pc:sldMk cId="1259720554" sldId="263"/>
        </pc:sldMkLst>
      </pc:sldChg>
      <pc:sldChg chg="ord">
        <pc:chgData name="Green, Ian" userId="S::igreen1@lion.lmu.edu::d1dd52b4-bcea-4dae-92d3-e74f77d8a619" providerId="AD" clId="Web-{481793B6-002E-01E6-7794-684691B6F25F}" dt="2021-12-04T22:54:43.983" v="13"/>
        <pc:sldMkLst>
          <pc:docMk/>
          <pc:sldMk cId="4237993344" sldId="266"/>
        </pc:sldMkLst>
      </pc:sldChg>
      <pc:sldChg chg="ord">
        <pc:chgData name="Green, Ian" userId="S::igreen1@lion.lmu.edu::d1dd52b4-bcea-4dae-92d3-e74f77d8a619" providerId="AD" clId="Web-{481793B6-002E-01E6-7794-684691B6F25F}" dt="2021-12-04T22:54:42.811" v="12"/>
        <pc:sldMkLst>
          <pc:docMk/>
          <pc:sldMk cId="2402153967" sldId="267"/>
        </pc:sldMkLst>
      </pc:sldChg>
      <pc:sldChg chg="ord">
        <pc:chgData name="Green, Ian" userId="S::igreen1@lion.lmu.edu::d1dd52b4-bcea-4dae-92d3-e74f77d8a619" providerId="AD" clId="Web-{481793B6-002E-01E6-7794-684691B6F25F}" dt="2021-12-04T22:54:38.764" v="11"/>
        <pc:sldMkLst>
          <pc:docMk/>
          <pc:sldMk cId="2070096318" sldId="269"/>
        </pc:sldMkLst>
      </pc:sldChg>
      <pc:sldChg chg="del">
        <pc:chgData name="Green, Ian" userId="S::igreen1@lion.lmu.edu::d1dd52b4-bcea-4dae-92d3-e74f77d8a619" providerId="AD" clId="Web-{481793B6-002E-01E6-7794-684691B6F25F}" dt="2021-12-04T22:55:57.922" v="24"/>
        <pc:sldMkLst>
          <pc:docMk/>
          <pc:sldMk cId="1547632943" sldId="271"/>
        </pc:sldMkLst>
      </pc:sldChg>
      <pc:sldChg chg="modSp">
        <pc:chgData name="Green, Ian" userId="S::igreen1@lion.lmu.edu::d1dd52b4-bcea-4dae-92d3-e74f77d8a619" providerId="AD" clId="Web-{481793B6-002E-01E6-7794-684691B6F25F}" dt="2021-12-04T22:54:06.325" v="10" actId="20577"/>
        <pc:sldMkLst>
          <pc:docMk/>
          <pc:sldMk cId="1192545201" sldId="272"/>
        </pc:sldMkLst>
        <pc:spChg chg="mod">
          <ac:chgData name="Green, Ian" userId="S::igreen1@lion.lmu.edu::d1dd52b4-bcea-4dae-92d3-e74f77d8a619" providerId="AD" clId="Web-{481793B6-002E-01E6-7794-684691B6F25F}" dt="2021-12-04T22:54:06.325" v="10" actId="20577"/>
          <ac:spMkLst>
            <pc:docMk/>
            <pc:sldMk cId="1192545201" sldId="272"/>
            <ac:spMk id="8" creationId="{00000000-0000-0000-0000-000000000000}"/>
          </ac:spMkLst>
        </pc:spChg>
      </pc:sldChg>
      <pc:sldChg chg="addSp delSp modSp ord">
        <pc:chgData name="Green, Ian" userId="S::igreen1@lion.lmu.edu::d1dd52b4-bcea-4dae-92d3-e74f77d8a619" providerId="AD" clId="Web-{481793B6-002E-01E6-7794-684691B6F25F}" dt="2021-12-04T22:56:34.516" v="43"/>
        <pc:sldMkLst>
          <pc:docMk/>
          <pc:sldMk cId="515571543" sldId="274"/>
        </pc:sldMkLst>
        <pc:spChg chg="mod">
          <ac:chgData name="Green, Ian" userId="S::igreen1@lion.lmu.edu::d1dd52b4-bcea-4dae-92d3-e74f77d8a619" providerId="AD" clId="Web-{481793B6-002E-01E6-7794-684691B6F25F}" dt="2021-12-04T22:56:32.704" v="42" actId="20577"/>
          <ac:spMkLst>
            <pc:docMk/>
            <pc:sldMk cId="515571543" sldId="274"/>
            <ac:spMk id="2" creationId="{E97B7654-4730-42FF-8FE1-E43A4C0B724C}"/>
          </ac:spMkLst>
        </pc:spChg>
        <pc:spChg chg="add mod">
          <ac:chgData name="Green, Ian" userId="S::igreen1@lion.lmu.edu::d1dd52b4-bcea-4dae-92d3-e74f77d8a619" providerId="AD" clId="Web-{481793B6-002E-01E6-7794-684691B6F25F}" dt="2021-12-04T22:56:34.516" v="43"/>
          <ac:spMkLst>
            <pc:docMk/>
            <pc:sldMk cId="515571543" sldId="274"/>
            <ac:spMk id="6" creationId="{88F87DD7-918A-4277-A474-F2CA494F6BBF}"/>
          </ac:spMkLst>
        </pc:spChg>
        <pc:graphicFrameChg chg="del">
          <ac:chgData name="Green, Ian" userId="S::igreen1@lion.lmu.edu::d1dd52b4-bcea-4dae-92d3-e74f77d8a619" providerId="AD" clId="Web-{481793B6-002E-01E6-7794-684691B6F25F}" dt="2021-12-04T22:56:34.516" v="43"/>
          <ac:graphicFrameMkLst>
            <pc:docMk/>
            <pc:sldMk cId="515571543" sldId="274"/>
            <ac:graphicFrameMk id="5" creationId="{2E63711A-ABAB-4917-A52B-61BF248DCD6D}"/>
          </ac:graphicFrameMkLst>
        </pc:graphicFrameChg>
      </pc:sldChg>
      <pc:sldChg chg="ord">
        <pc:chgData name="Green, Ian" userId="S::igreen1@lion.lmu.edu::d1dd52b4-bcea-4dae-92d3-e74f77d8a619" providerId="AD" clId="Web-{481793B6-002E-01E6-7794-684691B6F25F}" dt="2021-12-04T22:54:53.983" v="15"/>
        <pc:sldMkLst>
          <pc:docMk/>
          <pc:sldMk cId="712907330" sldId="275"/>
        </pc:sldMkLst>
      </pc:sldChg>
      <pc:sldChg chg="modSp add">
        <pc:chgData name="Green, Ian" userId="S::igreen1@lion.lmu.edu::d1dd52b4-bcea-4dae-92d3-e74f77d8a619" providerId="AD" clId="Web-{481793B6-002E-01E6-7794-684691B6F25F}" dt="2021-12-04T22:55:29.890" v="21" actId="20577"/>
        <pc:sldMkLst>
          <pc:docMk/>
          <pc:sldMk cId="3232907529" sldId="291"/>
        </pc:sldMkLst>
        <pc:spChg chg="mod">
          <ac:chgData name="Green, Ian" userId="S::igreen1@lion.lmu.edu::d1dd52b4-bcea-4dae-92d3-e74f77d8a619" providerId="AD" clId="Web-{481793B6-002E-01E6-7794-684691B6F25F}" dt="2021-12-04T22:55:29.890" v="21" actId="20577"/>
          <ac:spMkLst>
            <pc:docMk/>
            <pc:sldMk cId="3232907529" sldId="291"/>
            <ac:spMk id="2" creationId="{DA5ED44C-032E-4460-BF36-7513336E1DAB}"/>
          </ac:spMkLst>
        </pc:spChg>
      </pc:sldChg>
      <pc:sldChg chg="add">
        <pc:chgData name="Green, Ian" userId="S::igreen1@lion.lmu.edu::d1dd52b4-bcea-4dae-92d3-e74f77d8a619" providerId="AD" clId="Web-{481793B6-002E-01E6-7794-684691B6F25F}" dt="2021-12-04T22:56:25.672" v="28"/>
        <pc:sldMkLst>
          <pc:docMk/>
          <pc:sldMk cId="802104239" sldId="292"/>
        </pc:sldMkLst>
      </pc:sldChg>
      <pc:sldChg chg="add">
        <pc:chgData name="Green, Ian" userId="S::igreen1@lion.lmu.edu::d1dd52b4-bcea-4dae-92d3-e74f77d8a619" providerId="AD" clId="Web-{481793B6-002E-01E6-7794-684691B6F25F}" dt="2021-12-04T22:56:25.735" v="29"/>
        <pc:sldMkLst>
          <pc:docMk/>
          <pc:sldMk cId="953336550" sldId="293"/>
        </pc:sldMkLst>
      </pc:sldChg>
      <pc:sldChg chg="add">
        <pc:chgData name="Green, Ian" userId="S::igreen1@lion.lmu.edu::d1dd52b4-bcea-4dae-92d3-e74f77d8a619" providerId="AD" clId="Web-{481793B6-002E-01E6-7794-684691B6F25F}" dt="2021-12-04T22:56:25.782" v="30"/>
        <pc:sldMkLst>
          <pc:docMk/>
          <pc:sldMk cId="348325263" sldId="294"/>
        </pc:sldMkLst>
      </pc:sldChg>
    </pc:docChg>
  </pc:docChgLst>
  <pc:docChgLst>
    <pc:chgData name="Green, Ian" userId="S::igreen1@lion.lmu.edu::d1dd52b4-bcea-4dae-92d3-e74f77d8a619" providerId="AD" clId="Web-{06B62C9A-D067-49E2-C10F-94D742BED2F3}"/>
    <pc:docChg chg="addSld delSld modSld sldOrd">
      <pc:chgData name="Green, Ian" userId="S::igreen1@lion.lmu.edu::d1dd52b4-bcea-4dae-92d3-e74f77d8a619" providerId="AD" clId="Web-{06B62C9A-D067-49E2-C10F-94D742BED2F3}" dt="2021-12-01T03:40:07.028" v="434"/>
      <pc:docMkLst>
        <pc:docMk/>
      </pc:docMkLst>
      <pc:sldChg chg="add del">
        <pc:chgData name="Green, Ian" userId="S::igreen1@lion.lmu.edu::d1dd52b4-bcea-4dae-92d3-e74f77d8a619" providerId="AD" clId="Web-{06B62C9A-D067-49E2-C10F-94D742BED2F3}" dt="2021-12-01T03:40:07.028" v="434"/>
        <pc:sldMkLst>
          <pc:docMk/>
          <pc:sldMk cId="1254901480" sldId="256"/>
        </pc:sldMkLst>
      </pc:sldChg>
      <pc:sldChg chg="modSp del">
        <pc:chgData name="Green, Ian" userId="S::igreen1@lion.lmu.edu::d1dd52b4-bcea-4dae-92d3-e74f77d8a619" providerId="AD" clId="Web-{06B62C9A-D067-49E2-C10F-94D742BED2F3}" dt="2021-12-01T03:30:20.810" v="306"/>
        <pc:sldMkLst>
          <pc:docMk/>
          <pc:sldMk cId="1699159347" sldId="256"/>
        </pc:sldMkLst>
        <pc:spChg chg="mod">
          <ac:chgData name="Green, Ian" userId="S::igreen1@lion.lmu.edu::d1dd52b4-bcea-4dae-92d3-e74f77d8a619" providerId="AD" clId="Web-{06B62C9A-D067-49E2-C10F-94D742BED2F3}" dt="2021-12-01T03:21:49.078" v="4" actId="20577"/>
          <ac:spMkLst>
            <pc:docMk/>
            <pc:sldMk cId="1699159347" sldId="256"/>
            <ac:spMk id="7" creationId="{00000000-0000-0000-0000-000000000000}"/>
          </ac:spMkLst>
        </pc:spChg>
        <pc:spChg chg="mod">
          <ac:chgData name="Green, Ian" userId="S::igreen1@lion.lmu.edu::d1dd52b4-bcea-4dae-92d3-e74f77d8a619" providerId="AD" clId="Web-{06B62C9A-D067-49E2-C10F-94D742BED2F3}" dt="2021-12-01T03:21:56.500" v="16" actId="20577"/>
          <ac:spMkLst>
            <pc:docMk/>
            <pc:sldMk cId="1699159347" sldId="256"/>
            <ac:spMk id="8" creationId="{00000000-0000-0000-0000-000000000000}"/>
          </ac:spMkLst>
        </pc:spChg>
      </pc:sldChg>
      <pc:sldChg chg="add del">
        <pc:chgData name="Green, Ian" userId="S::igreen1@lion.lmu.edu::d1dd52b4-bcea-4dae-92d3-e74f77d8a619" providerId="AD" clId="Web-{06B62C9A-D067-49E2-C10F-94D742BED2F3}" dt="2021-12-01T03:40:07.028" v="433"/>
        <pc:sldMkLst>
          <pc:docMk/>
          <pc:sldMk cId="872447846" sldId="257"/>
        </pc:sldMkLst>
      </pc:sldChg>
      <pc:sldChg chg="addSp modSp del">
        <pc:chgData name="Green, Ian" userId="S::igreen1@lion.lmu.edu::d1dd52b4-bcea-4dae-92d3-e74f77d8a619" providerId="AD" clId="Web-{06B62C9A-D067-49E2-C10F-94D742BED2F3}" dt="2021-12-01T03:30:20.810" v="305"/>
        <pc:sldMkLst>
          <pc:docMk/>
          <pc:sldMk cId="2057139271" sldId="257"/>
        </pc:sldMkLst>
        <pc:spChg chg="mod">
          <ac:chgData name="Green, Ian" userId="S::igreen1@lion.lmu.edu::d1dd52b4-bcea-4dae-92d3-e74f77d8a619" providerId="AD" clId="Web-{06B62C9A-D067-49E2-C10F-94D742BED2F3}" dt="2021-12-01T03:22:04.219" v="30" actId="20577"/>
          <ac:spMkLst>
            <pc:docMk/>
            <pc:sldMk cId="2057139271" sldId="257"/>
            <ac:spMk id="2" creationId="{00000000-0000-0000-0000-000000000000}"/>
          </ac:spMkLst>
        </pc:spChg>
        <pc:spChg chg="mod">
          <ac:chgData name="Green, Ian" userId="S::igreen1@lion.lmu.edu::d1dd52b4-bcea-4dae-92d3-e74f77d8a619" providerId="AD" clId="Web-{06B62C9A-D067-49E2-C10F-94D742BED2F3}" dt="2021-12-01T03:22:16.079" v="45" actId="20577"/>
          <ac:spMkLst>
            <pc:docMk/>
            <pc:sldMk cId="2057139271" sldId="257"/>
            <ac:spMk id="4" creationId="{00000000-0000-0000-0000-000000000000}"/>
          </ac:spMkLst>
        </pc:spChg>
        <pc:spChg chg="mod">
          <ac:chgData name="Green, Ian" userId="S::igreen1@lion.lmu.edu::d1dd52b4-bcea-4dae-92d3-e74f77d8a619" providerId="AD" clId="Web-{06B62C9A-D067-49E2-C10F-94D742BED2F3}" dt="2021-12-01T03:28:15.010" v="222" actId="20577"/>
          <ac:spMkLst>
            <pc:docMk/>
            <pc:sldMk cId="2057139271" sldId="257"/>
            <ac:spMk id="5" creationId="{00000000-0000-0000-0000-000000000000}"/>
          </ac:spMkLst>
        </pc:spChg>
        <pc:spChg chg="add">
          <ac:chgData name="Green, Ian" userId="S::igreen1@lion.lmu.edu::d1dd52b4-bcea-4dae-92d3-e74f77d8a619" providerId="AD" clId="Web-{06B62C9A-D067-49E2-C10F-94D742BED2F3}" dt="2021-12-01T03:26:19.241" v="158"/>
          <ac:spMkLst>
            <pc:docMk/>
            <pc:sldMk cId="2057139271" sldId="257"/>
            <ac:spMk id="7" creationId="{4CFF8270-91F4-4F84-9340-3A29902D7C7C}"/>
          </ac:spMkLst>
        </pc:spChg>
        <pc:picChg chg="add">
          <ac:chgData name="Green, Ian" userId="S::igreen1@lion.lmu.edu::d1dd52b4-bcea-4dae-92d3-e74f77d8a619" providerId="AD" clId="Web-{06B62C9A-D067-49E2-C10F-94D742BED2F3}" dt="2021-12-01T03:26:19.241" v="158"/>
          <ac:picMkLst>
            <pc:docMk/>
            <pc:sldMk cId="2057139271" sldId="257"/>
            <ac:picMk id="6" creationId="{255EDA26-69BF-48C3-A899-7DDBC864DBAB}"/>
          </ac:picMkLst>
        </pc:picChg>
      </pc:sldChg>
      <pc:sldChg chg="modSp del">
        <pc:chgData name="Green, Ian" userId="S::igreen1@lion.lmu.edu::d1dd52b4-bcea-4dae-92d3-e74f77d8a619" providerId="AD" clId="Web-{06B62C9A-D067-49E2-C10F-94D742BED2F3}" dt="2021-12-01T03:30:20.810" v="304"/>
        <pc:sldMkLst>
          <pc:docMk/>
          <pc:sldMk cId="544990765" sldId="258"/>
        </pc:sldMkLst>
        <pc:spChg chg="mod">
          <ac:chgData name="Green, Ian" userId="S::igreen1@lion.lmu.edu::d1dd52b4-bcea-4dae-92d3-e74f77d8a619" providerId="AD" clId="Web-{06B62C9A-D067-49E2-C10F-94D742BED2F3}" dt="2021-12-01T03:22:29.579" v="50" actId="20577"/>
          <ac:spMkLst>
            <pc:docMk/>
            <pc:sldMk cId="544990765" sldId="258"/>
            <ac:spMk id="2" creationId="{00000000-0000-0000-0000-000000000000}"/>
          </ac:spMkLst>
        </pc:spChg>
      </pc:sldChg>
      <pc:sldChg chg="add del">
        <pc:chgData name="Green, Ian" userId="S::igreen1@lion.lmu.edu::d1dd52b4-bcea-4dae-92d3-e74f77d8a619" providerId="AD" clId="Web-{06B62C9A-D067-49E2-C10F-94D742BED2F3}" dt="2021-12-01T03:40:07.028" v="432"/>
        <pc:sldMkLst>
          <pc:docMk/>
          <pc:sldMk cId="2377105264" sldId="258"/>
        </pc:sldMkLst>
      </pc:sldChg>
      <pc:sldChg chg="add del">
        <pc:chgData name="Green, Ian" userId="S::igreen1@lion.lmu.edu::d1dd52b4-bcea-4dae-92d3-e74f77d8a619" providerId="AD" clId="Web-{06B62C9A-D067-49E2-C10F-94D742BED2F3}" dt="2021-12-01T03:40:07.028" v="431"/>
        <pc:sldMkLst>
          <pc:docMk/>
          <pc:sldMk cId="794331039" sldId="259"/>
        </pc:sldMkLst>
      </pc:sldChg>
      <pc:sldChg chg="del">
        <pc:chgData name="Green, Ian" userId="S::igreen1@lion.lmu.edu::d1dd52b4-bcea-4dae-92d3-e74f77d8a619" providerId="AD" clId="Web-{06B62C9A-D067-49E2-C10F-94D742BED2F3}" dt="2021-12-01T03:30:20.794" v="300"/>
        <pc:sldMkLst>
          <pc:docMk/>
          <pc:sldMk cId="3151020216" sldId="259"/>
        </pc:sldMkLst>
      </pc:sldChg>
      <pc:sldChg chg="add del">
        <pc:chgData name="Green, Ian" userId="S::igreen1@lion.lmu.edu::d1dd52b4-bcea-4dae-92d3-e74f77d8a619" providerId="AD" clId="Web-{06B62C9A-D067-49E2-C10F-94D742BED2F3}" dt="2021-12-01T03:40:07.028" v="430"/>
        <pc:sldMkLst>
          <pc:docMk/>
          <pc:sldMk cId="1036216528" sldId="260"/>
        </pc:sldMkLst>
      </pc:sldChg>
      <pc:sldChg chg="del">
        <pc:chgData name="Green, Ian" userId="S::igreen1@lion.lmu.edu::d1dd52b4-bcea-4dae-92d3-e74f77d8a619" providerId="AD" clId="Web-{06B62C9A-D067-49E2-C10F-94D742BED2F3}" dt="2021-12-01T03:30:20.794" v="299"/>
        <pc:sldMkLst>
          <pc:docMk/>
          <pc:sldMk cId="2050284747" sldId="260"/>
        </pc:sldMkLst>
      </pc:sldChg>
      <pc:sldChg chg="del">
        <pc:chgData name="Green, Ian" userId="S::igreen1@lion.lmu.edu::d1dd52b4-bcea-4dae-92d3-e74f77d8a619" providerId="AD" clId="Web-{06B62C9A-D067-49E2-C10F-94D742BED2F3}" dt="2021-12-01T03:30:20.794" v="298"/>
        <pc:sldMkLst>
          <pc:docMk/>
          <pc:sldMk cId="2721199281" sldId="261"/>
        </pc:sldMkLst>
      </pc:sldChg>
      <pc:sldChg chg="add del">
        <pc:chgData name="Green, Ian" userId="S::igreen1@lion.lmu.edu::d1dd52b4-bcea-4dae-92d3-e74f77d8a619" providerId="AD" clId="Web-{06B62C9A-D067-49E2-C10F-94D742BED2F3}" dt="2021-12-01T03:40:07.028" v="429"/>
        <pc:sldMkLst>
          <pc:docMk/>
          <pc:sldMk cId="3713716767" sldId="261"/>
        </pc:sldMkLst>
      </pc:sldChg>
      <pc:sldChg chg="del">
        <pc:chgData name="Green, Ian" userId="S::igreen1@lion.lmu.edu::d1dd52b4-bcea-4dae-92d3-e74f77d8a619" providerId="AD" clId="Web-{06B62C9A-D067-49E2-C10F-94D742BED2F3}" dt="2021-12-01T03:30:20.794" v="297"/>
        <pc:sldMkLst>
          <pc:docMk/>
          <pc:sldMk cId="337353273" sldId="262"/>
        </pc:sldMkLst>
      </pc:sldChg>
      <pc:sldChg chg="add del">
        <pc:chgData name="Green, Ian" userId="S::igreen1@lion.lmu.edu::d1dd52b4-bcea-4dae-92d3-e74f77d8a619" providerId="AD" clId="Web-{06B62C9A-D067-49E2-C10F-94D742BED2F3}" dt="2021-12-01T03:40:07.028" v="428"/>
        <pc:sldMkLst>
          <pc:docMk/>
          <pc:sldMk cId="3437574495" sldId="262"/>
        </pc:sldMkLst>
      </pc:sldChg>
      <pc:sldChg chg="del">
        <pc:chgData name="Green, Ian" userId="S::igreen1@lion.lmu.edu::d1dd52b4-bcea-4dae-92d3-e74f77d8a619" providerId="AD" clId="Web-{06B62C9A-D067-49E2-C10F-94D742BED2F3}" dt="2021-12-01T03:30:20.794" v="296"/>
        <pc:sldMkLst>
          <pc:docMk/>
          <pc:sldMk cId="261050458" sldId="263"/>
        </pc:sldMkLst>
      </pc:sldChg>
      <pc:sldChg chg="modSp add del">
        <pc:chgData name="Green, Ian" userId="S::igreen1@lion.lmu.edu::d1dd52b4-bcea-4dae-92d3-e74f77d8a619" providerId="AD" clId="Web-{06B62C9A-D067-49E2-C10F-94D742BED2F3}" dt="2021-12-01T03:40:07.028" v="427"/>
        <pc:sldMkLst>
          <pc:docMk/>
          <pc:sldMk cId="1939527104" sldId="263"/>
        </pc:sldMkLst>
        <pc:spChg chg="mod">
          <ac:chgData name="Green, Ian" userId="S::igreen1@lion.lmu.edu::d1dd52b4-bcea-4dae-92d3-e74f77d8a619" providerId="AD" clId="Web-{06B62C9A-D067-49E2-C10F-94D742BED2F3}" dt="2021-12-01T03:40:01.544" v="415" actId="20577"/>
          <ac:spMkLst>
            <pc:docMk/>
            <pc:sldMk cId="1939527104" sldId="263"/>
            <ac:spMk id="4" creationId="{1795683C-C37B-4A75-9F37-E2DFFFF5B65B}"/>
          </ac:spMkLst>
        </pc:spChg>
      </pc:sldChg>
      <pc:sldChg chg="add del">
        <pc:chgData name="Green, Ian" userId="S::igreen1@lion.lmu.edu::d1dd52b4-bcea-4dae-92d3-e74f77d8a619" providerId="AD" clId="Web-{06B62C9A-D067-49E2-C10F-94D742BED2F3}" dt="2021-12-01T03:40:07.028" v="426"/>
        <pc:sldMkLst>
          <pc:docMk/>
          <pc:sldMk cId="1584419102" sldId="264"/>
        </pc:sldMkLst>
      </pc:sldChg>
      <pc:sldChg chg="del">
        <pc:chgData name="Green, Ian" userId="S::igreen1@lion.lmu.edu::d1dd52b4-bcea-4dae-92d3-e74f77d8a619" providerId="AD" clId="Web-{06B62C9A-D067-49E2-C10F-94D742BED2F3}" dt="2021-12-01T03:30:20.794" v="301"/>
        <pc:sldMkLst>
          <pc:docMk/>
          <pc:sldMk cId="3109757637" sldId="264"/>
        </pc:sldMkLst>
      </pc:sldChg>
      <pc:sldChg chg="addSp modSp add del replId">
        <pc:chgData name="Green, Ian" userId="S::igreen1@lion.lmu.edu::d1dd52b4-bcea-4dae-92d3-e74f77d8a619" providerId="AD" clId="Web-{06B62C9A-D067-49E2-C10F-94D742BED2F3}" dt="2021-12-01T03:30:20.810" v="303"/>
        <pc:sldMkLst>
          <pc:docMk/>
          <pc:sldMk cId="901183555" sldId="265"/>
        </pc:sldMkLst>
        <pc:spChg chg="mod">
          <ac:chgData name="Green, Ian" userId="S::igreen1@lion.lmu.edu::d1dd52b4-bcea-4dae-92d3-e74f77d8a619" providerId="AD" clId="Web-{06B62C9A-D067-49E2-C10F-94D742BED2F3}" dt="2021-12-01T03:22:37.064" v="57" actId="20577"/>
          <ac:spMkLst>
            <pc:docMk/>
            <pc:sldMk cId="901183555" sldId="265"/>
            <ac:spMk id="2" creationId="{00000000-0000-0000-0000-000000000000}"/>
          </ac:spMkLst>
        </pc:spChg>
        <pc:spChg chg="mod">
          <ac:chgData name="Green, Ian" userId="S::igreen1@lion.lmu.edu::d1dd52b4-bcea-4dae-92d3-e74f77d8a619" providerId="AD" clId="Web-{06B62C9A-D067-49E2-C10F-94D742BED2F3}" dt="2021-12-01T03:24:05.956" v="77" actId="20577"/>
          <ac:spMkLst>
            <pc:docMk/>
            <pc:sldMk cId="901183555" sldId="265"/>
            <ac:spMk id="4" creationId="{00000000-0000-0000-0000-000000000000}"/>
          </ac:spMkLst>
        </pc:spChg>
        <pc:spChg chg="mod">
          <ac:chgData name="Green, Ian" userId="S::igreen1@lion.lmu.edu::d1dd52b4-bcea-4dae-92d3-e74f77d8a619" providerId="AD" clId="Web-{06B62C9A-D067-49E2-C10F-94D742BED2F3}" dt="2021-12-01T03:25:17.036" v="135" actId="1076"/>
          <ac:spMkLst>
            <pc:docMk/>
            <pc:sldMk cId="901183555" sldId="265"/>
            <ac:spMk id="5" creationId="{00000000-0000-0000-0000-000000000000}"/>
          </ac:spMkLst>
        </pc:spChg>
        <pc:spChg chg="add mod">
          <ac:chgData name="Green, Ian" userId="S::igreen1@lion.lmu.edu::d1dd52b4-bcea-4dae-92d3-e74f77d8a619" providerId="AD" clId="Web-{06B62C9A-D067-49E2-C10F-94D742BED2F3}" dt="2021-12-01T03:25:32.927" v="142" actId="1076"/>
          <ac:spMkLst>
            <pc:docMk/>
            <pc:sldMk cId="901183555" sldId="265"/>
            <ac:spMk id="7" creationId="{E870825D-6540-4895-B56A-E898734EADE6}"/>
          </ac:spMkLst>
        </pc:spChg>
        <pc:spChg chg="add mod">
          <ac:chgData name="Green, Ian" userId="S::igreen1@lion.lmu.edu::d1dd52b4-bcea-4dae-92d3-e74f77d8a619" providerId="AD" clId="Web-{06B62C9A-D067-49E2-C10F-94D742BED2F3}" dt="2021-12-01T03:25:58.647" v="154" actId="20577"/>
          <ac:spMkLst>
            <pc:docMk/>
            <pc:sldMk cId="901183555" sldId="265"/>
            <ac:spMk id="9" creationId="{705067A9-9CF9-4066-BDA5-2E8545E53BB3}"/>
          </ac:spMkLst>
        </pc:spChg>
        <pc:picChg chg="add mod">
          <ac:chgData name="Green, Ian" userId="S::igreen1@lion.lmu.edu::d1dd52b4-bcea-4dae-92d3-e74f77d8a619" providerId="AD" clId="Web-{06B62C9A-D067-49E2-C10F-94D742BED2F3}" dt="2021-12-01T03:25:22.333" v="137" actId="1076"/>
          <ac:picMkLst>
            <pc:docMk/>
            <pc:sldMk cId="901183555" sldId="265"/>
            <ac:picMk id="6" creationId="{D60AAA89-8332-44EB-B737-5E3F0E322211}"/>
          </ac:picMkLst>
        </pc:picChg>
        <pc:picChg chg="add mod">
          <ac:chgData name="Green, Ian" userId="S::igreen1@lion.lmu.edu::d1dd52b4-bcea-4dae-92d3-e74f77d8a619" providerId="AD" clId="Web-{06B62C9A-D067-49E2-C10F-94D742BED2F3}" dt="2021-12-01T03:25:37.787" v="144" actId="1076"/>
          <ac:picMkLst>
            <pc:docMk/>
            <pc:sldMk cId="901183555" sldId="265"/>
            <ac:picMk id="8" creationId="{C96E7C4D-E456-4D36-9909-316F7915A6F1}"/>
          </ac:picMkLst>
        </pc:picChg>
      </pc:sldChg>
      <pc:sldChg chg="add del">
        <pc:chgData name="Green, Ian" userId="S::igreen1@lion.lmu.edu::d1dd52b4-bcea-4dae-92d3-e74f77d8a619" providerId="AD" clId="Web-{06B62C9A-D067-49E2-C10F-94D742BED2F3}" dt="2021-12-01T03:40:07.028" v="425"/>
        <pc:sldMkLst>
          <pc:docMk/>
          <pc:sldMk cId="3978871372" sldId="265"/>
        </pc:sldMkLst>
      </pc:sldChg>
      <pc:sldChg chg="add del ord">
        <pc:chgData name="Green, Ian" userId="S::igreen1@lion.lmu.edu::d1dd52b4-bcea-4dae-92d3-e74f77d8a619" providerId="AD" clId="Web-{06B62C9A-D067-49E2-C10F-94D742BED2F3}" dt="2021-12-01T03:40:07.028" v="424"/>
        <pc:sldMkLst>
          <pc:docMk/>
          <pc:sldMk cId="2464422079" sldId="266"/>
        </pc:sldMkLst>
      </pc:sldChg>
      <pc:sldChg chg="modSp add del replId">
        <pc:chgData name="Green, Ian" userId="S::igreen1@lion.lmu.edu::d1dd52b4-bcea-4dae-92d3-e74f77d8a619" providerId="AD" clId="Web-{06B62C9A-D067-49E2-C10F-94D742BED2F3}" dt="2021-12-01T03:30:20.794" v="302"/>
        <pc:sldMkLst>
          <pc:docMk/>
          <pc:sldMk cId="2532136021" sldId="266"/>
        </pc:sldMkLst>
        <pc:spChg chg="mod">
          <ac:chgData name="Green, Ian" userId="S::igreen1@lion.lmu.edu::d1dd52b4-bcea-4dae-92d3-e74f77d8a619" providerId="AD" clId="Web-{06B62C9A-D067-49E2-C10F-94D742BED2F3}" dt="2021-12-01T03:28:26.244" v="232" actId="20577"/>
          <ac:spMkLst>
            <pc:docMk/>
            <pc:sldMk cId="2532136021" sldId="266"/>
            <ac:spMk id="2" creationId="{00000000-0000-0000-0000-000000000000}"/>
          </ac:spMkLst>
        </pc:spChg>
        <pc:spChg chg="mod">
          <ac:chgData name="Green, Ian" userId="S::igreen1@lion.lmu.edu::d1dd52b4-bcea-4dae-92d3-e74f77d8a619" providerId="AD" clId="Web-{06B62C9A-D067-49E2-C10F-94D742BED2F3}" dt="2021-12-01T03:28:29.432" v="233" actId="20577"/>
          <ac:spMkLst>
            <pc:docMk/>
            <pc:sldMk cId="2532136021" sldId="266"/>
            <ac:spMk id="4" creationId="{00000000-0000-0000-0000-000000000000}"/>
          </ac:spMkLst>
        </pc:spChg>
        <pc:spChg chg="mod">
          <ac:chgData name="Green, Ian" userId="S::igreen1@lion.lmu.edu::d1dd52b4-bcea-4dae-92d3-e74f77d8a619" providerId="AD" clId="Web-{06B62C9A-D067-49E2-C10F-94D742BED2F3}" dt="2021-12-01T03:30:18.529" v="295" actId="20577"/>
          <ac:spMkLst>
            <pc:docMk/>
            <pc:sldMk cId="2532136021" sldId="266"/>
            <ac:spMk id="5" creationId="{00000000-0000-0000-0000-000000000000}"/>
          </ac:spMkLst>
        </pc:spChg>
      </pc:sldChg>
      <pc:sldChg chg="add del">
        <pc:chgData name="Green, Ian" userId="S::igreen1@lion.lmu.edu::d1dd52b4-bcea-4dae-92d3-e74f77d8a619" providerId="AD" clId="Web-{06B62C9A-D067-49E2-C10F-94D742BED2F3}" dt="2021-12-01T03:40:07.028" v="423"/>
        <pc:sldMkLst>
          <pc:docMk/>
          <pc:sldMk cId="4094162324" sldId="267"/>
        </pc:sldMkLst>
      </pc:sldChg>
      <pc:sldChg chg="add del">
        <pc:chgData name="Green, Ian" userId="S::igreen1@lion.lmu.edu::d1dd52b4-bcea-4dae-92d3-e74f77d8a619" providerId="AD" clId="Web-{06B62C9A-D067-49E2-C10F-94D742BED2F3}" dt="2021-12-01T03:40:07.028" v="422"/>
        <pc:sldMkLst>
          <pc:docMk/>
          <pc:sldMk cId="2662796658" sldId="268"/>
        </pc:sldMkLst>
      </pc:sldChg>
      <pc:sldChg chg="add del">
        <pc:chgData name="Green, Ian" userId="S::igreen1@lion.lmu.edu::d1dd52b4-bcea-4dae-92d3-e74f77d8a619" providerId="AD" clId="Web-{06B62C9A-D067-49E2-C10F-94D742BED2F3}" dt="2021-12-01T03:40:07.028" v="421"/>
        <pc:sldMkLst>
          <pc:docMk/>
          <pc:sldMk cId="2925322597" sldId="269"/>
        </pc:sldMkLst>
      </pc:sldChg>
      <pc:sldChg chg="add del">
        <pc:chgData name="Green, Ian" userId="S::igreen1@lion.lmu.edu::d1dd52b4-bcea-4dae-92d3-e74f77d8a619" providerId="AD" clId="Web-{06B62C9A-D067-49E2-C10F-94D742BED2F3}" dt="2021-12-01T03:40:07.013" v="420"/>
        <pc:sldMkLst>
          <pc:docMk/>
          <pc:sldMk cId="2023762214" sldId="270"/>
        </pc:sldMkLst>
      </pc:sldChg>
      <pc:sldChg chg="modSp add del">
        <pc:chgData name="Green, Ian" userId="S::igreen1@lion.lmu.edu::d1dd52b4-bcea-4dae-92d3-e74f77d8a619" providerId="AD" clId="Web-{06B62C9A-D067-49E2-C10F-94D742BED2F3}" dt="2021-12-01T03:40:07.013" v="419"/>
        <pc:sldMkLst>
          <pc:docMk/>
          <pc:sldMk cId="287996160" sldId="271"/>
        </pc:sldMkLst>
        <pc:spChg chg="mod">
          <ac:chgData name="Green, Ian" userId="S::igreen1@lion.lmu.edu::d1dd52b4-bcea-4dae-92d3-e74f77d8a619" providerId="AD" clId="Web-{06B62C9A-D067-49E2-C10F-94D742BED2F3}" dt="2021-12-01T03:40:01.091" v="407" actId="20577"/>
          <ac:spMkLst>
            <pc:docMk/>
            <pc:sldMk cId="287996160" sldId="271"/>
            <ac:spMk id="3" creationId="{5375C525-9A40-4B5D-995E-7C7950E01783}"/>
          </ac:spMkLst>
        </pc:spChg>
      </pc:sldChg>
      <pc:sldChg chg="add del">
        <pc:chgData name="Green, Ian" userId="S::igreen1@lion.lmu.edu::d1dd52b4-bcea-4dae-92d3-e74f77d8a619" providerId="AD" clId="Web-{06B62C9A-D067-49E2-C10F-94D742BED2F3}" dt="2021-12-01T03:40:07.013" v="418"/>
        <pc:sldMkLst>
          <pc:docMk/>
          <pc:sldMk cId="2376534566" sldId="272"/>
        </pc:sldMkLst>
      </pc:sldChg>
      <pc:sldChg chg="add del">
        <pc:chgData name="Green, Ian" userId="S::igreen1@lion.lmu.edu::d1dd52b4-bcea-4dae-92d3-e74f77d8a619" providerId="AD" clId="Web-{06B62C9A-D067-49E2-C10F-94D742BED2F3}" dt="2021-12-01T03:39:54.653" v="378"/>
        <pc:sldMkLst>
          <pc:docMk/>
          <pc:sldMk cId="706462389" sldId="273"/>
        </pc:sldMkLst>
      </pc:sldChg>
    </pc:docChg>
  </pc:docChgLst>
  <pc:docChgLst>
    <pc:chgData name="Green, Ian" userId="S::igreen1@lion.lmu.edu::d1dd52b4-bcea-4dae-92d3-e74f77d8a619" providerId="AD" clId="Web-{9FC2284A-01F3-5F80-47B7-A890680ABF6D}"/>
    <pc:docChg chg="addSld delSld modSld sldOrd">
      <pc:chgData name="Green, Ian" userId="S::igreen1@lion.lmu.edu::d1dd52b4-bcea-4dae-92d3-e74f77d8a619" providerId="AD" clId="Web-{9FC2284A-01F3-5F80-47B7-A890680ABF6D}" dt="2021-12-01T04:01:40.891" v="732"/>
      <pc:docMkLst>
        <pc:docMk/>
      </pc:docMkLst>
      <pc:sldChg chg="add">
        <pc:chgData name="Green, Ian" userId="S::igreen1@lion.lmu.edu::d1dd52b4-bcea-4dae-92d3-e74f77d8a619" providerId="AD" clId="Web-{9FC2284A-01F3-5F80-47B7-A890680ABF6D}" dt="2021-12-01T03:40:24.144" v="0"/>
        <pc:sldMkLst>
          <pc:docMk/>
          <pc:sldMk cId="1747620427" sldId="256"/>
        </pc:sldMkLst>
      </pc:sldChg>
      <pc:sldChg chg="add">
        <pc:chgData name="Green, Ian" userId="S::igreen1@lion.lmu.edu::d1dd52b4-bcea-4dae-92d3-e74f77d8a619" providerId="AD" clId="Web-{9FC2284A-01F3-5F80-47B7-A890680ABF6D}" dt="2021-12-01T03:40:24.269" v="1"/>
        <pc:sldMkLst>
          <pc:docMk/>
          <pc:sldMk cId="3637067812" sldId="257"/>
        </pc:sldMkLst>
      </pc:sldChg>
      <pc:sldChg chg="add">
        <pc:chgData name="Green, Ian" userId="S::igreen1@lion.lmu.edu::d1dd52b4-bcea-4dae-92d3-e74f77d8a619" providerId="AD" clId="Web-{9FC2284A-01F3-5F80-47B7-A890680ABF6D}" dt="2021-12-01T03:40:24.331" v="2"/>
        <pc:sldMkLst>
          <pc:docMk/>
          <pc:sldMk cId="49633338" sldId="258"/>
        </pc:sldMkLst>
      </pc:sldChg>
      <pc:sldChg chg="add">
        <pc:chgData name="Green, Ian" userId="S::igreen1@lion.lmu.edu::d1dd52b4-bcea-4dae-92d3-e74f77d8a619" providerId="AD" clId="Web-{9FC2284A-01F3-5F80-47B7-A890680ABF6D}" dt="2021-12-01T03:40:24.394" v="3"/>
        <pc:sldMkLst>
          <pc:docMk/>
          <pc:sldMk cId="1257974650" sldId="259"/>
        </pc:sldMkLst>
      </pc:sldChg>
      <pc:sldChg chg="add">
        <pc:chgData name="Green, Ian" userId="S::igreen1@lion.lmu.edu::d1dd52b4-bcea-4dae-92d3-e74f77d8a619" providerId="AD" clId="Web-{9FC2284A-01F3-5F80-47B7-A890680ABF6D}" dt="2021-12-01T03:40:24.503" v="4"/>
        <pc:sldMkLst>
          <pc:docMk/>
          <pc:sldMk cId="3985502140" sldId="260"/>
        </pc:sldMkLst>
      </pc:sldChg>
      <pc:sldChg chg="add">
        <pc:chgData name="Green, Ian" userId="S::igreen1@lion.lmu.edu::d1dd52b4-bcea-4dae-92d3-e74f77d8a619" providerId="AD" clId="Web-{9FC2284A-01F3-5F80-47B7-A890680ABF6D}" dt="2021-12-01T03:40:24.535" v="5"/>
        <pc:sldMkLst>
          <pc:docMk/>
          <pc:sldMk cId="4059064852" sldId="261"/>
        </pc:sldMkLst>
      </pc:sldChg>
      <pc:sldChg chg="add">
        <pc:chgData name="Green, Ian" userId="S::igreen1@lion.lmu.edu::d1dd52b4-bcea-4dae-92d3-e74f77d8a619" providerId="AD" clId="Web-{9FC2284A-01F3-5F80-47B7-A890680ABF6D}" dt="2021-12-01T03:40:24.597" v="6"/>
        <pc:sldMkLst>
          <pc:docMk/>
          <pc:sldMk cId="786726077" sldId="262"/>
        </pc:sldMkLst>
      </pc:sldChg>
      <pc:sldChg chg="add">
        <pc:chgData name="Green, Ian" userId="S::igreen1@lion.lmu.edu::d1dd52b4-bcea-4dae-92d3-e74f77d8a619" providerId="AD" clId="Web-{9FC2284A-01F3-5F80-47B7-A890680ABF6D}" dt="2021-12-01T03:40:24.675" v="7"/>
        <pc:sldMkLst>
          <pc:docMk/>
          <pc:sldMk cId="1259720554" sldId="263"/>
        </pc:sldMkLst>
      </pc:sldChg>
      <pc:sldChg chg="add">
        <pc:chgData name="Green, Ian" userId="S::igreen1@lion.lmu.edu::d1dd52b4-bcea-4dae-92d3-e74f77d8a619" providerId="AD" clId="Web-{9FC2284A-01F3-5F80-47B7-A890680ABF6D}" dt="2021-12-01T03:40:24.753" v="8"/>
        <pc:sldMkLst>
          <pc:docMk/>
          <pc:sldMk cId="4173134636" sldId="264"/>
        </pc:sldMkLst>
      </pc:sldChg>
      <pc:sldChg chg="add">
        <pc:chgData name="Green, Ian" userId="S::igreen1@lion.lmu.edu::d1dd52b4-bcea-4dae-92d3-e74f77d8a619" providerId="AD" clId="Web-{9FC2284A-01F3-5F80-47B7-A890680ABF6D}" dt="2021-12-01T03:40:25.222" v="9"/>
        <pc:sldMkLst>
          <pc:docMk/>
          <pc:sldMk cId="1334776248" sldId="265"/>
        </pc:sldMkLst>
      </pc:sldChg>
      <pc:sldChg chg="add">
        <pc:chgData name="Green, Ian" userId="S::igreen1@lion.lmu.edu::d1dd52b4-bcea-4dae-92d3-e74f77d8a619" providerId="AD" clId="Web-{9FC2284A-01F3-5F80-47B7-A890680ABF6D}" dt="2021-12-01T03:40:25.316" v="10"/>
        <pc:sldMkLst>
          <pc:docMk/>
          <pc:sldMk cId="4237993344" sldId="266"/>
        </pc:sldMkLst>
      </pc:sldChg>
      <pc:sldChg chg="add">
        <pc:chgData name="Green, Ian" userId="S::igreen1@lion.lmu.edu::d1dd52b4-bcea-4dae-92d3-e74f77d8a619" providerId="AD" clId="Web-{9FC2284A-01F3-5F80-47B7-A890680ABF6D}" dt="2021-12-01T03:40:25.394" v="11"/>
        <pc:sldMkLst>
          <pc:docMk/>
          <pc:sldMk cId="2402153967" sldId="267"/>
        </pc:sldMkLst>
      </pc:sldChg>
      <pc:sldChg chg="add">
        <pc:chgData name="Green, Ian" userId="S::igreen1@lion.lmu.edu::d1dd52b4-bcea-4dae-92d3-e74f77d8a619" providerId="AD" clId="Web-{9FC2284A-01F3-5F80-47B7-A890680ABF6D}" dt="2021-12-01T03:40:25.456" v="12"/>
        <pc:sldMkLst>
          <pc:docMk/>
          <pc:sldMk cId="3850564862" sldId="268"/>
        </pc:sldMkLst>
      </pc:sldChg>
      <pc:sldChg chg="add">
        <pc:chgData name="Green, Ian" userId="S::igreen1@lion.lmu.edu::d1dd52b4-bcea-4dae-92d3-e74f77d8a619" providerId="AD" clId="Web-{9FC2284A-01F3-5F80-47B7-A890680ABF6D}" dt="2021-12-01T03:40:25.581" v="13"/>
        <pc:sldMkLst>
          <pc:docMk/>
          <pc:sldMk cId="2070096318" sldId="269"/>
        </pc:sldMkLst>
      </pc:sldChg>
      <pc:sldChg chg="add del">
        <pc:chgData name="Green, Ian" userId="S::igreen1@lion.lmu.edu::d1dd52b4-bcea-4dae-92d3-e74f77d8a619" providerId="AD" clId="Web-{9FC2284A-01F3-5F80-47B7-A890680ABF6D}" dt="2021-12-01T03:40:47.973" v="17"/>
        <pc:sldMkLst>
          <pc:docMk/>
          <pc:sldMk cId="1908559243" sldId="270"/>
        </pc:sldMkLst>
      </pc:sldChg>
      <pc:sldChg chg="add">
        <pc:chgData name="Green, Ian" userId="S::igreen1@lion.lmu.edu::d1dd52b4-bcea-4dae-92d3-e74f77d8a619" providerId="AD" clId="Web-{9FC2284A-01F3-5F80-47B7-A890680ABF6D}" dt="2021-12-01T03:40:25.691" v="15"/>
        <pc:sldMkLst>
          <pc:docMk/>
          <pc:sldMk cId="1547632943" sldId="271"/>
        </pc:sldMkLst>
      </pc:sldChg>
      <pc:sldChg chg="add">
        <pc:chgData name="Green, Ian" userId="S::igreen1@lion.lmu.edu::d1dd52b4-bcea-4dae-92d3-e74f77d8a619" providerId="AD" clId="Web-{9FC2284A-01F3-5F80-47B7-A890680ABF6D}" dt="2021-12-01T03:40:25.722" v="16"/>
        <pc:sldMkLst>
          <pc:docMk/>
          <pc:sldMk cId="1192545201" sldId="272"/>
        </pc:sldMkLst>
      </pc:sldChg>
      <pc:sldChg chg="new del">
        <pc:chgData name="Green, Ian" userId="S::igreen1@lion.lmu.edu::d1dd52b4-bcea-4dae-92d3-e74f77d8a619" providerId="AD" clId="Web-{9FC2284A-01F3-5F80-47B7-A890680ABF6D}" dt="2021-12-01T03:41:04.474" v="19"/>
        <pc:sldMkLst>
          <pc:docMk/>
          <pc:sldMk cId="683484546" sldId="273"/>
        </pc:sldMkLst>
      </pc:sldChg>
      <pc:sldChg chg="modSp new ord">
        <pc:chgData name="Green, Ian" userId="S::igreen1@lion.lmu.edu::d1dd52b4-bcea-4dae-92d3-e74f77d8a619" providerId="AD" clId="Web-{9FC2284A-01F3-5F80-47B7-A890680ABF6D}" dt="2021-12-01T03:50:16.819" v="686" actId="20577"/>
        <pc:sldMkLst>
          <pc:docMk/>
          <pc:sldMk cId="1116084519" sldId="273"/>
        </pc:sldMkLst>
        <pc:spChg chg="mod">
          <ac:chgData name="Green, Ian" userId="S::igreen1@lion.lmu.edu::d1dd52b4-bcea-4dae-92d3-e74f77d8a619" providerId="AD" clId="Web-{9FC2284A-01F3-5F80-47B7-A890680ABF6D}" dt="2021-12-01T03:50:16.819" v="686" actId="20577"/>
          <ac:spMkLst>
            <pc:docMk/>
            <pc:sldMk cId="1116084519" sldId="273"/>
            <ac:spMk id="2" creationId="{8EC116CA-3510-4BD4-8C4A-5C3BA9D62AAC}"/>
          </ac:spMkLst>
        </pc:spChg>
      </pc:sldChg>
      <pc:sldChg chg="addSp delSp modSp new">
        <pc:chgData name="Green, Ian" userId="S::igreen1@lion.lmu.edu::d1dd52b4-bcea-4dae-92d3-e74f77d8a619" providerId="AD" clId="Web-{9FC2284A-01F3-5F80-47B7-A890680ABF6D}" dt="2021-12-01T04:01:40.891" v="732"/>
        <pc:sldMkLst>
          <pc:docMk/>
          <pc:sldMk cId="515571543" sldId="274"/>
        </pc:sldMkLst>
        <pc:spChg chg="mod">
          <ac:chgData name="Green, Ian" userId="S::igreen1@lion.lmu.edu::d1dd52b4-bcea-4dae-92d3-e74f77d8a619" providerId="AD" clId="Web-{9FC2284A-01F3-5F80-47B7-A890680ABF6D}" dt="2021-12-01T03:49:48.490" v="673" actId="20577"/>
          <ac:spMkLst>
            <pc:docMk/>
            <pc:sldMk cId="515571543" sldId="274"/>
            <ac:spMk id="2" creationId="{E97B7654-4730-42FF-8FE1-E43A4C0B724C}"/>
          </ac:spMkLst>
        </pc:spChg>
        <pc:spChg chg="del">
          <ac:chgData name="Green, Ian" userId="S::igreen1@lion.lmu.edu::d1dd52b4-bcea-4dae-92d3-e74f77d8a619" providerId="AD" clId="Web-{9FC2284A-01F3-5F80-47B7-A890680ABF6D}" dt="2021-12-01T03:43:07.357" v="32"/>
          <ac:spMkLst>
            <pc:docMk/>
            <pc:sldMk cId="515571543" sldId="274"/>
            <ac:spMk id="3" creationId="{5897870E-B36D-4C5F-A79F-F0EB6B334DDD}"/>
          </ac:spMkLst>
        </pc:spChg>
        <pc:graphicFrameChg chg="add mod ord modGraphic">
          <ac:chgData name="Green, Ian" userId="S::igreen1@lion.lmu.edu::d1dd52b4-bcea-4dae-92d3-e74f77d8a619" providerId="AD" clId="Web-{9FC2284A-01F3-5F80-47B7-A890680ABF6D}" dt="2021-12-01T04:01:40.891" v="732"/>
          <ac:graphicFrameMkLst>
            <pc:docMk/>
            <pc:sldMk cId="515571543" sldId="274"/>
            <ac:graphicFrameMk id="5" creationId="{2E63711A-ABAB-4917-A52B-61BF248DCD6D}"/>
          </ac:graphicFrameMkLst>
        </pc:graphicFrameChg>
      </pc:sldChg>
    </pc:docChg>
  </pc:docChgLst>
  <pc:docChgLst>
    <pc:chgData name="Green, Ian" userId="S::igreen1@lion.lmu.edu::d1dd52b4-bcea-4dae-92d3-e74f77d8a619" providerId="AD" clId="Web-{7D98E040-D1C0-CAA4-B2CB-C0DAFF5C84DE}"/>
    <pc:docChg chg="addSld modSld sldOrd">
      <pc:chgData name="Green, Ian" userId="S::igreen1@lion.lmu.edu::d1dd52b4-bcea-4dae-92d3-e74f77d8a619" providerId="AD" clId="Web-{7D98E040-D1C0-CAA4-B2CB-C0DAFF5C84DE}" dt="2021-12-06T22:50:42.346" v="67" actId="1076"/>
      <pc:docMkLst>
        <pc:docMk/>
      </pc:docMkLst>
      <pc:sldChg chg="addSp delSp modSp">
        <pc:chgData name="Green, Ian" userId="S::igreen1@lion.lmu.edu::d1dd52b4-bcea-4dae-92d3-e74f77d8a619" providerId="AD" clId="Web-{7D98E040-D1C0-CAA4-B2CB-C0DAFF5C84DE}" dt="2021-12-06T22:47:30.935" v="36"/>
        <pc:sldMkLst>
          <pc:docMk/>
          <pc:sldMk cId="4173134636" sldId="264"/>
        </pc:sldMkLst>
        <pc:graphicFrameChg chg="add mod">
          <ac:chgData name="Green, Ian" userId="S::igreen1@lion.lmu.edu::d1dd52b4-bcea-4dae-92d3-e74f77d8a619" providerId="AD" clId="Web-{7D98E040-D1C0-CAA4-B2CB-C0DAFF5C84DE}" dt="2021-12-06T22:47:30.935" v="36"/>
          <ac:graphicFrameMkLst>
            <pc:docMk/>
            <pc:sldMk cId="4173134636" sldId="264"/>
            <ac:graphicFrameMk id="7" creationId="{E90A25F1-7FF5-47FB-A4CC-9C65049CFF9D}"/>
          </ac:graphicFrameMkLst>
        </pc:graphicFrameChg>
        <pc:graphicFrameChg chg="del mod modGraphic">
          <ac:chgData name="Green, Ian" userId="S::igreen1@lion.lmu.edu::d1dd52b4-bcea-4dae-92d3-e74f77d8a619" providerId="AD" clId="Web-{7D98E040-D1C0-CAA4-B2CB-C0DAFF5C84DE}" dt="2021-12-06T22:47:21.731" v="33"/>
          <ac:graphicFrameMkLst>
            <pc:docMk/>
            <pc:sldMk cId="4173134636" sldId="264"/>
            <ac:graphicFrameMk id="8" creationId="{96614292-2680-44BC-A8C9-9B0FCABB0704}"/>
          </ac:graphicFrameMkLst>
        </pc:graphicFrameChg>
        <pc:picChg chg="add del mod">
          <ac:chgData name="Green, Ian" userId="S::igreen1@lion.lmu.edu::d1dd52b4-bcea-4dae-92d3-e74f77d8a619" providerId="AD" clId="Web-{7D98E040-D1C0-CAA4-B2CB-C0DAFF5C84DE}" dt="2021-12-06T22:47:26.528" v="35"/>
          <ac:picMkLst>
            <pc:docMk/>
            <pc:sldMk cId="4173134636" sldId="264"/>
            <ac:picMk id="5" creationId="{DA1DAEF5-3FA6-4EE1-91BC-42D38A94EA6A}"/>
          </ac:picMkLst>
        </pc:picChg>
      </pc:sldChg>
      <pc:sldChg chg="ord">
        <pc:chgData name="Green, Ian" userId="S::igreen1@lion.lmu.edu::d1dd52b4-bcea-4dae-92d3-e74f77d8a619" providerId="AD" clId="Web-{7D98E040-D1C0-CAA4-B2CB-C0DAFF5C84DE}" dt="2021-12-06T22:44:49.884" v="1"/>
        <pc:sldMkLst>
          <pc:docMk/>
          <pc:sldMk cId="4237993344" sldId="266"/>
        </pc:sldMkLst>
      </pc:sldChg>
      <pc:sldChg chg="ord">
        <pc:chgData name="Green, Ian" userId="S::igreen1@lion.lmu.edu::d1dd52b4-bcea-4dae-92d3-e74f77d8a619" providerId="AD" clId="Web-{7D98E040-D1C0-CAA4-B2CB-C0DAFF5C84DE}" dt="2021-12-06T22:46:47.262" v="20"/>
        <pc:sldMkLst>
          <pc:docMk/>
          <pc:sldMk cId="3850564862" sldId="268"/>
        </pc:sldMkLst>
      </pc:sldChg>
      <pc:sldChg chg="modSp ord">
        <pc:chgData name="Green, Ian" userId="S::igreen1@lion.lmu.edu::d1dd52b4-bcea-4dae-92d3-e74f77d8a619" providerId="AD" clId="Web-{7D98E040-D1C0-CAA4-B2CB-C0DAFF5C84DE}" dt="2021-12-06T22:48:29.702" v="64" actId="20577"/>
        <pc:sldMkLst>
          <pc:docMk/>
          <pc:sldMk cId="2070096318" sldId="269"/>
        </pc:sldMkLst>
        <pc:spChg chg="mod">
          <ac:chgData name="Green, Ian" userId="S::igreen1@lion.lmu.edu::d1dd52b4-bcea-4dae-92d3-e74f77d8a619" providerId="AD" clId="Web-{7D98E040-D1C0-CAA4-B2CB-C0DAFF5C84DE}" dt="2021-12-06T22:48:29.702" v="64" actId="20577"/>
          <ac:spMkLst>
            <pc:docMk/>
            <pc:sldMk cId="2070096318" sldId="269"/>
            <ac:spMk id="4" creationId="{00000000-0000-0000-0000-000000000000}"/>
          </ac:spMkLst>
        </pc:spChg>
      </pc:sldChg>
      <pc:sldChg chg="modSp">
        <pc:chgData name="Green, Ian" userId="S::igreen1@lion.lmu.edu::d1dd52b4-bcea-4dae-92d3-e74f77d8a619" providerId="AD" clId="Web-{7D98E040-D1C0-CAA4-B2CB-C0DAFF5C84DE}" dt="2021-12-06T22:47:54.545" v="38" actId="20577"/>
        <pc:sldMkLst>
          <pc:docMk/>
          <pc:sldMk cId="1192545201" sldId="272"/>
        </pc:sldMkLst>
        <pc:spChg chg="mod">
          <ac:chgData name="Green, Ian" userId="S::igreen1@lion.lmu.edu::d1dd52b4-bcea-4dae-92d3-e74f77d8a619" providerId="AD" clId="Web-{7D98E040-D1C0-CAA4-B2CB-C0DAFF5C84DE}" dt="2021-12-06T22:47:54.545" v="38" actId="20577"/>
          <ac:spMkLst>
            <pc:docMk/>
            <pc:sldMk cId="1192545201" sldId="272"/>
            <ac:spMk id="8" creationId="{00000000-0000-0000-0000-000000000000}"/>
          </ac:spMkLst>
        </pc:spChg>
      </pc:sldChg>
      <pc:sldChg chg="addSp delSp modSp">
        <pc:chgData name="Green, Ian" userId="S::igreen1@lion.lmu.edu::d1dd52b4-bcea-4dae-92d3-e74f77d8a619" providerId="AD" clId="Web-{7D98E040-D1C0-CAA4-B2CB-C0DAFF5C84DE}" dt="2021-12-06T22:50:42.346" v="67" actId="1076"/>
        <pc:sldMkLst>
          <pc:docMk/>
          <pc:sldMk cId="515571543" sldId="274"/>
        </pc:sldMkLst>
        <pc:spChg chg="del">
          <ac:chgData name="Green, Ian" userId="S::igreen1@lion.lmu.edu::d1dd52b4-bcea-4dae-92d3-e74f77d8a619" providerId="AD" clId="Web-{7D98E040-D1C0-CAA4-B2CB-C0DAFF5C84DE}" dt="2021-12-06T22:45:55.354" v="6"/>
          <ac:spMkLst>
            <pc:docMk/>
            <pc:sldMk cId="515571543" sldId="274"/>
            <ac:spMk id="6" creationId="{88F87DD7-918A-4277-A474-F2CA494F6BBF}"/>
          </ac:spMkLst>
        </pc:spChg>
        <pc:picChg chg="add mod ord">
          <ac:chgData name="Green, Ian" userId="S::igreen1@lion.lmu.edu::d1dd52b4-bcea-4dae-92d3-e74f77d8a619" providerId="AD" clId="Web-{7D98E040-D1C0-CAA4-B2CB-C0DAFF5C84DE}" dt="2021-12-06T22:50:42.346" v="67" actId="1076"/>
          <ac:picMkLst>
            <pc:docMk/>
            <pc:sldMk cId="515571543" sldId="274"/>
            <ac:picMk id="3" creationId="{3C9F1125-3BE5-4D0F-B60B-804487299716}"/>
          </ac:picMkLst>
        </pc:picChg>
      </pc:sldChg>
      <pc:sldChg chg="ord">
        <pc:chgData name="Green, Ian" userId="S::igreen1@lion.lmu.edu::d1dd52b4-bcea-4dae-92d3-e74f77d8a619" providerId="AD" clId="Web-{7D98E040-D1C0-CAA4-B2CB-C0DAFF5C84DE}" dt="2021-12-06T22:45:04.806" v="5"/>
        <pc:sldMkLst>
          <pc:docMk/>
          <pc:sldMk cId="712907330" sldId="275"/>
        </pc:sldMkLst>
      </pc:sldChg>
      <pc:sldChg chg="ord">
        <pc:chgData name="Green, Ian" userId="S::igreen1@lion.lmu.edu::d1dd52b4-bcea-4dae-92d3-e74f77d8a619" providerId="AD" clId="Web-{7D98E040-D1C0-CAA4-B2CB-C0DAFF5C84DE}" dt="2021-12-06T22:44:55.306" v="4"/>
        <pc:sldMkLst>
          <pc:docMk/>
          <pc:sldMk cId="3232907529" sldId="291"/>
        </pc:sldMkLst>
      </pc:sldChg>
      <pc:sldChg chg="modSp new">
        <pc:chgData name="Green, Ian" userId="S::igreen1@lion.lmu.edu::d1dd52b4-bcea-4dae-92d3-e74f77d8a619" providerId="AD" clId="Web-{7D98E040-D1C0-CAA4-B2CB-C0DAFF5C84DE}" dt="2021-12-06T22:46:39.668" v="19" actId="20577"/>
        <pc:sldMkLst>
          <pc:docMk/>
          <pc:sldMk cId="3971695771" sldId="295"/>
        </pc:sldMkLst>
        <pc:spChg chg="mod">
          <ac:chgData name="Green, Ian" userId="S::igreen1@lion.lmu.edu::d1dd52b4-bcea-4dae-92d3-e74f77d8a619" providerId="AD" clId="Web-{7D98E040-D1C0-CAA4-B2CB-C0DAFF5C84DE}" dt="2021-12-06T22:46:39.668" v="19" actId="20577"/>
          <ac:spMkLst>
            <pc:docMk/>
            <pc:sldMk cId="3971695771" sldId="295"/>
            <ac:spMk id="2" creationId="{44667387-966E-40B6-BB08-9DF2096857C7}"/>
          </ac:spMkLst>
        </pc:spChg>
      </pc:sldChg>
    </pc:docChg>
  </pc:docChgLst>
  <pc:docChgLst>
    <pc:chgData name="Green, Ian" userId="S::igreen1@lion.lmu.edu::d1dd52b4-bcea-4dae-92d3-e74f77d8a619" providerId="AD" clId="Web-{70645331-E02B-9D73-030C-7461DB3501A7}"/>
    <pc:docChg chg="delSld">
      <pc:chgData name="Green, Ian" userId="S::igreen1@lion.lmu.edu::d1dd52b4-bcea-4dae-92d3-e74f77d8a619" providerId="AD" clId="Web-{70645331-E02B-9D73-030C-7461DB3501A7}" dt="2021-12-08T22:54:00.002" v="0"/>
      <pc:docMkLst>
        <pc:docMk/>
      </pc:docMkLst>
      <pc:sldChg chg="del">
        <pc:chgData name="Green, Ian" userId="S::igreen1@lion.lmu.edu::d1dd52b4-bcea-4dae-92d3-e74f77d8a619" providerId="AD" clId="Web-{70645331-E02B-9D73-030C-7461DB3501A7}" dt="2021-12-08T22:54:00.002" v="0"/>
        <pc:sldMkLst>
          <pc:docMk/>
          <pc:sldMk cId="3971695771" sldId="295"/>
        </pc:sldMkLst>
      </pc:sldChg>
    </pc:docChg>
  </pc:docChgLst>
  <pc:docChgLst>
    <pc:chgData name="Green, Ian" userId="S::igreen1@lion.lmu.edu::d1dd52b4-bcea-4dae-92d3-e74f77d8a619" providerId="AD" clId="Web-{674CAFFF-A46C-AB58-456B-335D766F0993}"/>
    <pc:docChg chg="modSld">
      <pc:chgData name="Green, Ian" userId="S::igreen1@lion.lmu.edu::d1dd52b4-bcea-4dae-92d3-e74f77d8a619" providerId="AD" clId="Web-{674CAFFF-A46C-AB58-456B-335D766F0993}" dt="2021-12-09T00:25:52.300" v="29"/>
      <pc:docMkLst>
        <pc:docMk/>
      </pc:docMkLst>
      <pc:sldChg chg="modSp">
        <pc:chgData name="Green, Ian" userId="S::igreen1@lion.lmu.edu::d1dd52b4-bcea-4dae-92d3-e74f77d8a619" providerId="AD" clId="Web-{674CAFFF-A46C-AB58-456B-335D766F0993}" dt="2021-12-09T00:22:24.601" v="22" actId="20577"/>
        <pc:sldMkLst>
          <pc:docMk/>
          <pc:sldMk cId="515571543" sldId="274"/>
        </pc:sldMkLst>
        <pc:spChg chg="mod">
          <ac:chgData name="Green, Ian" userId="S::igreen1@lion.lmu.edu::d1dd52b4-bcea-4dae-92d3-e74f77d8a619" providerId="AD" clId="Web-{674CAFFF-A46C-AB58-456B-335D766F0993}" dt="2021-12-09T00:22:24.601" v="22" actId="20577"/>
          <ac:spMkLst>
            <pc:docMk/>
            <pc:sldMk cId="515571543" sldId="274"/>
            <ac:spMk id="2" creationId="{E97B7654-4730-42FF-8FE1-E43A4C0B724C}"/>
          </ac:spMkLst>
        </pc:spChg>
      </pc:sldChg>
      <pc:sldChg chg="addSp modSp">
        <pc:chgData name="Green, Ian" userId="S::igreen1@lion.lmu.edu::d1dd52b4-bcea-4dae-92d3-e74f77d8a619" providerId="AD" clId="Web-{674CAFFF-A46C-AB58-456B-335D766F0993}" dt="2021-12-09T00:25:52.300" v="29"/>
        <pc:sldMkLst>
          <pc:docMk/>
          <pc:sldMk cId="3232907529" sldId="291"/>
        </pc:sldMkLst>
        <pc:spChg chg="add mod">
          <ac:chgData name="Green, Ian" userId="S::igreen1@lion.lmu.edu::d1dd52b4-bcea-4dae-92d3-e74f77d8a619" providerId="AD" clId="Web-{674CAFFF-A46C-AB58-456B-335D766F0993}" dt="2021-12-09T00:25:52.300" v="29"/>
          <ac:spMkLst>
            <pc:docMk/>
            <pc:sldMk cId="3232907529" sldId="291"/>
            <ac:spMk id="3" creationId="{5537C87D-E14C-4FD9-9F13-EEB80FEFFE4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9F7D9-A349-5743-97AD-27B45868402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63131-42D4-2547-B8CE-15509B376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114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6F90F-FECD-8042-BDF7-91A1EA4C396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18F1A-3D12-204C-8C6A-B021E361A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87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Marine Infrared Communication Relay with Optical Propagation (MICROP)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9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IAN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'why do you need my product'</a:t>
            </a:r>
            <a:endParaRPr lang="en-US"/>
          </a:p>
          <a:p>
            <a:r>
              <a:rPr lang="en-US">
                <a:cs typeface="Calibri"/>
              </a:rPr>
              <a:t>1. this is the problem we are solving</a:t>
            </a:r>
          </a:p>
          <a:p>
            <a:r>
              <a:rPr lang="en-US">
                <a:cs typeface="Calibri"/>
              </a:rPr>
              <a:t>2. why is it an important problem</a:t>
            </a:r>
          </a:p>
          <a:p>
            <a:r>
              <a:rPr lang="en-US">
                <a:cs typeface="Calibri"/>
              </a:rPr>
              <a:t> -&gt; navy AND civvy applications</a:t>
            </a:r>
          </a:p>
          <a:p>
            <a:r>
              <a:rPr lang="en-US">
                <a:cs typeface="Calibri"/>
              </a:rPr>
              <a:t> -&gt; non trival problem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NATALIA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81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NATALIA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36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NATALIA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3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NATALIA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57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IAN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3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NATALIA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Put pictures of things that have been ordered and that we are waiting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07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91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1110" y="4675605"/>
            <a:ext cx="735690" cy="281743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136AA9"/>
                </a:solidFill>
                <a:latin typeface="Metric Semibold"/>
                <a:cs typeface="Metric Semibold"/>
              </a:defRPr>
            </a:lvl1pPr>
          </a:lstStyle>
          <a:p>
            <a:fld id="{03E8E312-405C-4648-BB7A-C628B99F0F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7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3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75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9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0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61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60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3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2569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5268" y="4667745"/>
            <a:ext cx="601532" cy="273844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136AA9"/>
                </a:solidFill>
                <a:latin typeface="Metric Semibold"/>
                <a:cs typeface="Metric Semibold"/>
              </a:defRPr>
            </a:lvl1pPr>
          </a:lstStyle>
          <a:p>
            <a:fld id="{03E8E312-405C-4648-BB7A-C628B99F0FD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LMU_UniversityLogo_Lockup_Fullname-OneLine-RGB-blue.eps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6" y="4508617"/>
            <a:ext cx="3200400" cy="43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4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ruza.net/specs/" TargetMode="External"/><Relationship Id="rId2" Type="http://schemas.openxmlformats.org/officeDocument/2006/relationships/hyperlink" Target="https://www.hackster.io/musti/koruza-2b1824#toc-a--1-gbps-version-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RNAS/KORUZA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7FB8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8502" y="1935847"/>
            <a:ext cx="7571071" cy="892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6600" b="1">
                <a:solidFill>
                  <a:schemeClr val="bg1"/>
                </a:solidFill>
                <a:latin typeface="Metric Semibold"/>
                <a:cs typeface="Metric Semibold"/>
              </a:rPr>
              <a:t>MICROP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49079" y="3569542"/>
            <a:ext cx="6645842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Metric Regular"/>
                <a:cs typeface="Metric Regular"/>
              </a:rPr>
              <a:t>Ian Green (&amp; Natalia Cedeño)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Metric Regular"/>
                <a:cs typeface="Metric Regular"/>
              </a:rPr>
              <a:t>Loyola Marymount University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Metric Regular"/>
                <a:cs typeface="Metric Regular"/>
              </a:rPr>
              <a:t>Department of Computer Science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Metric Regular"/>
                <a:cs typeface="Metric Regular"/>
              </a:rPr>
              <a:t>December 08, 2021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9" name="Picture 8" descr="LMU_UniversityLogo_Lockup_Fullname-Centered_RGB-CrimsonBlueSticker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420" y="445289"/>
            <a:ext cx="176116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4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7654-4730-42FF-8FE1-E43A4C0B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Demo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9558E-FF6E-482F-ACA5-AAEA698F3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C9F1125-3BE5-4D0F-B60B-804487299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4442" y="1070755"/>
            <a:ext cx="5936681" cy="3152133"/>
          </a:xfrm>
        </p:spPr>
      </p:pic>
    </p:spTree>
    <p:extLst>
      <p:ext uri="{BB962C8B-B14F-4D97-AF65-F5344CB8AC3E}">
        <p14:creationId xmlns:p14="http://schemas.microsoft.com/office/powerpoint/2010/main" val="515571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7F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87757" y="2097080"/>
            <a:ext cx="6368485" cy="9387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500">
                <a:solidFill>
                  <a:schemeClr val="bg1"/>
                </a:solidFill>
                <a:latin typeface="Metric Semibold"/>
              </a:rPr>
              <a:t>Questions?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FFFFFF"/>
                </a:solidFill>
              </a:r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6" y="4522157"/>
            <a:ext cx="3200400" cy="35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64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7F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87757" y="2097080"/>
            <a:ext cx="6368485" cy="9387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500">
                <a:solidFill>
                  <a:schemeClr val="bg1"/>
                </a:solidFill>
                <a:latin typeface="Metric Semibold"/>
              </a:rPr>
              <a:t>Backup Slides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FFFFFF"/>
                </a:solidFill>
              </a:r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6" y="4522157"/>
            <a:ext cx="3200400" cy="35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02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7682"/>
          </a:xfrm>
        </p:spPr>
        <p:txBody>
          <a:bodyPr>
            <a:normAutofit fontScale="90000"/>
          </a:bodyPr>
          <a:lstStyle/>
          <a:p>
            <a:r>
              <a:rPr lang="en-US" sz="3800" b="1">
                <a:latin typeface="Metric Semibold"/>
              </a:rPr>
              <a:t>Requirements</a:t>
            </a:r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814398"/>
            <a:ext cx="8229600" cy="4029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107FB8"/>
                </a:solidFill>
                <a:latin typeface="Metric Semibold"/>
              </a:rPr>
              <a:t>Technical Requirements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53955" y="1358636"/>
            <a:ext cx="7948796" cy="18637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>
                <a:latin typeface="Metric Regular"/>
                <a:cs typeface="Metric Regular"/>
              </a:rPr>
              <a:t>1Gbps transmit/receive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>
                <a:latin typeface="Metric Regular"/>
                <a:cs typeface="Metric Regular"/>
              </a:rPr>
              <a:t>Infrared Wavelength (780nm-1mm)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>
                <a:latin typeface="Metric Regular"/>
                <a:cs typeface="Metric Regular"/>
              </a:rPr>
              <a:t>20mm receiver tracking at 100m distance for maximum velocity of 100m/s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>
                <a:latin typeface="Metric Regular"/>
                <a:cs typeface="Metric Regular"/>
              </a:rPr>
              <a:t>Constant updating of tracking (software)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>
                <a:latin typeface="Metric Regular"/>
                <a:ea typeface="+mn-lt"/>
                <a:cs typeface="+mn-lt"/>
              </a:rPr>
              <a:t>Budget of ~$500</a:t>
            </a:r>
            <a:endParaRPr lang="en-US" dirty="0">
              <a:latin typeface="Metric Regular"/>
              <a:cs typeface="Metric Regula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107FB8"/>
                </a:solidFill>
              </a:rPr>
              <a:t>13</a:t>
            </a:fld>
            <a:endParaRPr lang="en-US">
              <a:solidFill>
                <a:srgbClr val="107FB8"/>
              </a:solidFill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9D56F4C7-DEAB-421B-82E7-70EAF97B8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622" y="3254310"/>
            <a:ext cx="3378200" cy="1400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755755-8063-414A-BD47-6DF327CDD681}"/>
              </a:ext>
            </a:extLst>
          </p:cNvPr>
          <p:cNvSpPr txBox="1"/>
          <p:nvPr/>
        </p:nvSpPr>
        <p:spPr>
          <a:xfrm>
            <a:off x="3934178" y="4692650"/>
            <a:ext cx="42954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ea typeface="+mn-lt"/>
                <a:cs typeface="+mn-lt"/>
              </a:rPr>
              <a:t>https://topcashbuyer.com/wp-content/uploads/500-American-Dollar-Bill-USD-with-President-William-McKinley-on-the-Face-e1574719909489.jpg</a:t>
            </a:r>
            <a:endParaRPr lang="en-US" sz="1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0564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7682"/>
          </a:xfrm>
        </p:spPr>
        <p:txBody>
          <a:bodyPr>
            <a:normAutofit fontScale="90000"/>
          </a:bodyPr>
          <a:lstStyle/>
          <a:p>
            <a:r>
              <a:rPr lang="en-US" sz="3800" b="1">
                <a:latin typeface="Metric Semibold"/>
              </a:rPr>
              <a:t>Major Decisions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814398"/>
            <a:ext cx="8229600" cy="4029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107FB8"/>
                </a:solidFill>
                <a:latin typeface="Metric Semibold"/>
              </a:rPr>
              <a:t>Decision matrices for most important decisions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4738" y="1283155"/>
            <a:ext cx="2878053" cy="25839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>
                <a:latin typeface="Metric Regular"/>
                <a:cs typeface="Metric Regular"/>
              </a:rPr>
              <a:t>Scanning</a:t>
            </a:r>
          </a:p>
          <a:p>
            <a:pPr marL="742950" lvl="1" indent="-285750">
              <a:lnSpc>
                <a:spcPct val="130000"/>
              </a:lnSpc>
              <a:buFont typeface="Arial"/>
              <a:buChar char="•"/>
            </a:pPr>
            <a:r>
              <a:rPr lang="en-US">
                <a:latin typeface="Metric Regular"/>
                <a:cs typeface="Metric Regular"/>
              </a:rPr>
              <a:t>Mirrors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>
                <a:latin typeface="Metric Regular"/>
                <a:cs typeface="Metric Regular"/>
              </a:rPr>
              <a:t>Computer Connection</a:t>
            </a:r>
          </a:p>
          <a:p>
            <a:pPr marL="742950" lvl="1" indent="-285750">
              <a:lnSpc>
                <a:spcPct val="130000"/>
              </a:lnSpc>
              <a:buFont typeface="Arial"/>
              <a:buChar char="•"/>
            </a:pPr>
            <a:r>
              <a:rPr lang="en-US">
                <a:latin typeface="Metric Regular"/>
                <a:cs typeface="Metric Regular"/>
              </a:rPr>
              <a:t>Wire type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>
                <a:latin typeface="Metric Regular"/>
                <a:cs typeface="Metric Regular"/>
              </a:rPr>
              <a:t>Laser Generation</a:t>
            </a:r>
          </a:p>
          <a:p>
            <a:pPr marL="742950" lvl="1" indent="-285750">
              <a:lnSpc>
                <a:spcPct val="130000"/>
              </a:lnSpc>
              <a:buFont typeface="Arial"/>
              <a:buChar char="•"/>
            </a:pPr>
            <a:r>
              <a:rPr lang="en-US">
                <a:latin typeface="Metric Regular"/>
                <a:cs typeface="Metric Regular"/>
              </a:rPr>
              <a:t>Wavelength</a:t>
            </a:r>
          </a:p>
          <a:p>
            <a:pPr marL="742950" lvl="1" indent="-285750">
              <a:lnSpc>
                <a:spcPct val="130000"/>
              </a:lnSpc>
              <a:buFont typeface="Arial"/>
              <a:buChar char="•"/>
            </a:pPr>
            <a:r>
              <a:rPr lang="en-US">
                <a:latin typeface="Metric Regular"/>
                <a:cs typeface="Metric Regular"/>
              </a:rPr>
              <a:t>Speed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107FB8"/>
                </a:solidFill>
              </a:rPr>
              <a:t>14</a:t>
            </a:fld>
            <a:endParaRPr lang="en-US">
              <a:solidFill>
                <a:srgbClr val="107FB8"/>
              </a:solidFill>
            </a:endParaRPr>
          </a:p>
        </p:txBody>
      </p:sp>
      <p:pic>
        <p:nvPicPr>
          <p:cNvPr id="12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49F12F5F-2835-4CC1-BDCB-0C35B1EF5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76" t="6940" r="13948" b="4101"/>
          <a:stretch/>
        </p:blipFill>
        <p:spPr>
          <a:xfrm>
            <a:off x="4051156" y="2874386"/>
            <a:ext cx="1919597" cy="1830246"/>
          </a:xfrm>
          <a:prstGeom prst="rect">
            <a:avLst/>
          </a:prstGeom>
        </p:spPr>
      </p:pic>
      <p:pic>
        <p:nvPicPr>
          <p:cNvPr id="14" name="Picture 1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72B1024-CABF-4838-A196-551A491CE4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96" t="27760" r="30496" b="27445"/>
          <a:stretch/>
        </p:blipFill>
        <p:spPr>
          <a:xfrm>
            <a:off x="7147966" y="414754"/>
            <a:ext cx="1141383" cy="921615"/>
          </a:xfrm>
          <a:prstGeom prst="rect">
            <a:avLst/>
          </a:prstGeom>
        </p:spPr>
      </p:pic>
      <p:pic>
        <p:nvPicPr>
          <p:cNvPr id="17" name="Picture 17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F369FAA-B0F1-4B07-BC78-49214B41DE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48" t="12479" r="11111" b="14196"/>
          <a:stretch/>
        </p:blipFill>
        <p:spPr>
          <a:xfrm rot="10800000">
            <a:off x="6226753" y="1491095"/>
            <a:ext cx="2055783" cy="1508595"/>
          </a:xfrm>
          <a:prstGeom prst="rect">
            <a:avLst/>
          </a:prstGeom>
        </p:spPr>
      </p:pic>
      <p:pic>
        <p:nvPicPr>
          <p:cNvPr id="18" name="Picture 1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5E77885-7B77-4921-BBF5-5208F0747C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04" t="19201" r="23770" b="25296"/>
          <a:stretch/>
        </p:blipFill>
        <p:spPr>
          <a:xfrm>
            <a:off x="6229366" y="3182200"/>
            <a:ext cx="2034570" cy="1522562"/>
          </a:xfrm>
          <a:prstGeom prst="rect">
            <a:avLst/>
          </a:prstGeom>
        </p:spPr>
      </p:pic>
      <p:pic>
        <p:nvPicPr>
          <p:cNvPr id="19" name="Picture 1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1BF77AD-4C4B-43BE-B8E2-23633DD6D9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78" t="14184" r="4184" b="34752"/>
          <a:stretch/>
        </p:blipFill>
        <p:spPr>
          <a:xfrm>
            <a:off x="3878261" y="1708149"/>
            <a:ext cx="2088814" cy="82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76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7682"/>
          </a:xfrm>
        </p:spPr>
        <p:txBody>
          <a:bodyPr>
            <a:normAutofit fontScale="90000"/>
          </a:bodyPr>
          <a:lstStyle/>
          <a:p>
            <a:r>
              <a:rPr lang="en-US" sz="3800" b="1">
                <a:latin typeface="Metric Semibold"/>
              </a:rPr>
              <a:t>Cost</a:t>
            </a:r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814398"/>
            <a:ext cx="8229600" cy="4029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107FB8"/>
                </a:solidFill>
                <a:latin typeface="Metric Semibold"/>
                <a:cs typeface="Metric Semibold"/>
              </a:rPr>
              <a:t>Estimated Cost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107FB8"/>
                </a:solidFill>
              </a:rPr>
              <a:t>15</a:t>
            </a:fld>
            <a:endParaRPr lang="en-US">
              <a:solidFill>
                <a:srgbClr val="107FB8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90A25F1-7FF5-47FB-A4CC-9C65049CFF9D}"/>
              </a:ext>
            </a:extLst>
          </p:cNvPr>
          <p:cNvGraphicFramePr>
            <a:graphicFrameLocks noGrp="1"/>
          </p:cNvGraphicFramePr>
          <p:nvPr/>
        </p:nvGraphicFramePr>
        <p:xfrm>
          <a:off x="1176337" y="925830"/>
          <a:ext cx="6791325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8125">
                  <a:extLst>
                    <a:ext uri="{9D8B030D-6E8A-4147-A177-3AD203B41FA5}">
                      <a16:colId xmlns:a16="http://schemas.microsoft.com/office/drawing/2014/main" val="10506871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8869370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22275078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Item​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Quantity​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Cost​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81617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Raspberry Pi 2B​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$0.00​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7394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Raspberry Pi NoIR Camera​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$26.72​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94811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850 nm Multimode Fiber SFP​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$26.01​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68847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50 mm Diameter, 100 mm Focal Length Plano-Convex Lens​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$17.54​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37243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Galvanometer Scanner​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$186.22​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88116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Media Converter​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$42.54​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6603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Visible Light Aiming Laser​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$39.00​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71208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RJ45 to USB-C Converter​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$29.46​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92469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CAT-8 Ethernet Cable​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$6.48​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7665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50/125 Multimode LC-LC Duplex Fiber Patch Cable​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$18.46​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55274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Total​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$392.43​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170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3134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7682"/>
          </a:xfrm>
        </p:spPr>
        <p:txBody>
          <a:bodyPr>
            <a:normAutofit fontScale="90000"/>
          </a:bodyPr>
          <a:lstStyle/>
          <a:p>
            <a:r>
              <a:rPr lang="en-US" sz="3800" b="1">
                <a:latin typeface="Metric Semibold"/>
              </a:rPr>
              <a:t>Conclusion</a:t>
            </a:r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814398"/>
            <a:ext cx="8229600" cy="4029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107FB8"/>
                </a:solidFill>
                <a:latin typeface="Metric Semibold"/>
              </a:rPr>
              <a:t>Visions of the Future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6729" y="1574297"/>
            <a:ext cx="3700288" cy="22238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>
                <a:latin typeface="Metric Regular"/>
                <a:cs typeface="Metric Regular"/>
              </a:rPr>
              <a:t>Building a FSOC system using SFP modules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>
                <a:latin typeface="Metric Regular"/>
                <a:cs typeface="Metric Regular"/>
              </a:rPr>
              <a:t>Testing in a dynamic system 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>
                <a:latin typeface="Metric Regular"/>
                <a:cs typeface="Metric Regular"/>
              </a:rPr>
              <a:t>Proof of concept for further implementation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endParaRPr lang="en-US">
              <a:latin typeface="Metric Regular"/>
              <a:cs typeface="Metric Regula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107FB8"/>
                </a:solidFill>
              </a:rPr>
              <a:t>16</a:t>
            </a:fld>
            <a:endParaRPr lang="en-US">
              <a:solidFill>
                <a:srgbClr val="107FB8"/>
              </a:solidFill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645BEB72-E9DD-4219-8BCA-390DBDEF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703" y="1826801"/>
            <a:ext cx="4746589" cy="2315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62088A-A7EC-4266-841C-1CB07311410B}"/>
              </a:ext>
            </a:extLst>
          </p:cNvPr>
          <p:cNvSpPr txBox="1"/>
          <p:nvPr/>
        </p:nvSpPr>
        <p:spPr>
          <a:xfrm>
            <a:off x="3985754" y="4142700"/>
            <a:ext cx="496248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dirty="0">
                <a:ea typeface="+mn-lt"/>
                <a:cs typeface="+mn-lt"/>
              </a:rPr>
              <a:t>https://spie.org/Images/Graphics/Newsroom/2020articles/B3_2_HYDRON_920.jpg</a:t>
            </a:r>
            <a:endParaRPr lang="en-US" sz="11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6726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06BB-A3B4-4C46-9521-0BE2EE66F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Tests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8E198-626E-499B-BF33-A43AA0D53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Testbed information and results over time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2AA54-BDE8-47F9-A1BA-F0870D38F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85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C5E22-C72B-454F-BB22-75375A61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Fiber Testbed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6A2EE-D827-408F-A917-50ECA2D68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>
                <a:cs typeface="Calibri"/>
              </a:rPr>
              <a:t>Two VMs running 1 core, 2GB (3 core/4GB)</a:t>
            </a:r>
          </a:p>
          <a:p>
            <a:pPr lvl="1"/>
            <a:r>
              <a:rPr lang="en-US" dirty="0">
                <a:ea typeface="+mn-lt"/>
                <a:cs typeface="+mn-lt"/>
              </a:rPr>
              <a:t>Lower performance due to system strain but reduced overhead for experimenters</a:t>
            </a:r>
          </a:p>
          <a:p>
            <a:pPr lvl="1"/>
            <a:r>
              <a:rPr lang="en-US" dirty="0">
                <a:cs typeface="Calibri"/>
              </a:rPr>
              <a:t>Additional tests with more powerful machines required</a:t>
            </a:r>
          </a:p>
          <a:p>
            <a:r>
              <a:rPr lang="en-US" dirty="0">
                <a:cs typeface="Calibri"/>
              </a:rPr>
              <a:t>Bridged to Ethernet adapter</a:t>
            </a:r>
          </a:p>
          <a:p>
            <a:r>
              <a:rPr lang="en-US" dirty="0">
                <a:cs typeface="Calibri"/>
              </a:rPr>
              <a:t>Control was Ethernet cable only; experimental used SFP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75A9-9026-44DC-9FEB-641C1B266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09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65E8A-B207-4A9F-AFA7-61E0589E0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Latency Test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C5AE6-81BC-4723-8D9F-9AF7FCCB8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Control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B2BC9-4ACA-4BEB-920B-1976D85C44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Experimental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F5629-8D15-4C6D-8741-F1A90A1C4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8BADFB6-540C-4B50-B641-8163B887B6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2124404"/>
            <a:ext cx="4040188" cy="1976970"/>
          </a:xfrm>
        </p:spPr>
      </p:pic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A42F4AF0-C643-4D17-852C-407AC6E3943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6" y="2124016"/>
            <a:ext cx="4041775" cy="1977746"/>
          </a:xfrm>
        </p:spPr>
      </p:pic>
    </p:spTree>
    <p:extLst>
      <p:ext uri="{BB962C8B-B14F-4D97-AF65-F5344CB8AC3E}">
        <p14:creationId xmlns:p14="http://schemas.microsoft.com/office/powerpoint/2010/main" val="931413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7682"/>
          </a:xfrm>
        </p:spPr>
        <p:txBody>
          <a:bodyPr>
            <a:normAutofit fontScale="90000"/>
          </a:bodyPr>
          <a:lstStyle/>
          <a:p>
            <a:r>
              <a:rPr lang="en-US" sz="3800" b="1">
                <a:latin typeface="Metric Semibold"/>
              </a:rPr>
              <a:t>Motivation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814398"/>
            <a:ext cx="8229600" cy="4029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107FB8"/>
                </a:solidFill>
                <a:latin typeface="Metric Semibold"/>
              </a:rPr>
              <a:t>What is this product about &amp;&amp; Why are we building this?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8076" y="1380017"/>
            <a:ext cx="4651644" cy="423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endParaRPr lang="en-US">
              <a:latin typeface="Metric Regular"/>
              <a:cs typeface="Metric Regula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107FB8"/>
                </a:solidFill>
              </a:rPr>
              <a:t>2</a:t>
            </a:fld>
            <a:endParaRPr lang="en-US">
              <a:solidFill>
                <a:srgbClr val="107FB8"/>
              </a:solidFill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A5E8676B-8727-4104-9C7C-379CD86C8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531" y="1223285"/>
            <a:ext cx="6355184" cy="31775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D1DC71-5213-4EC2-B98B-909EA941FE0C}"/>
              </a:ext>
            </a:extLst>
          </p:cNvPr>
          <p:cNvSpPr txBox="1"/>
          <p:nvPr/>
        </p:nvSpPr>
        <p:spPr>
          <a:xfrm>
            <a:off x="3781375" y="4407934"/>
            <a:ext cx="412865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ea typeface="+mn-lt"/>
                <a:cs typeface="+mn-lt"/>
              </a:rPr>
              <a:t>https://api.army.mil/e2/c/images/2012/11/02/270620/original.jpg</a:t>
            </a:r>
            <a:endParaRPr lang="en-US" sz="11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0096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2E72-AB5E-406D-B251-C5A7156DE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>
            <a:normAutofit/>
          </a:bodyPr>
          <a:lstStyle/>
          <a:p>
            <a:r>
              <a:rPr lang="en-US"/>
              <a:t>Latency Test (combined)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4137C25-8891-4640-9FA9-D708D32B6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- Difference in speed at beginning likely a result of 'test-isms'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36874-29C1-4DD1-B818-DCE4BBE2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E8E312-405C-4648-BB7A-C628B99F0FDE}" type="slidenum">
              <a:rPr lang="en-US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 sz="1200"/>
          </a:p>
        </p:txBody>
      </p:sp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DD5B7FD-FFE4-4805-BF4F-DB18304C5F9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697" r="-3717" b="-273"/>
          <a:stretch/>
        </p:blipFill>
        <p:spPr>
          <a:xfrm>
            <a:off x="1338019" y="660311"/>
            <a:ext cx="6585142" cy="2691976"/>
          </a:xfrm>
        </p:spPr>
      </p:pic>
    </p:spTree>
    <p:extLst>
      <p:ext uri="{BB962C8B-B14F-4D97-AF65-F5344CB8AC3E}">
        <p14:creationId xmlns:p14="http://schemas.microsoft.com/office/powerpoint/2010/main" val="3956237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B856-4CFB-4D1B-BD2D-625C04BFB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/>
              <a:t>Latency Averages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D294A-EBC0-4663-8ED9-B78BADAA4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Minor differences</a:t>
            </a:r>
          </a:p>
          <a:p>
            <a:r>
              <a:rPr lang="en-US"/>
              <a:t>Much more data required to determine statistical significance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C9D37-DC95-4AE9-ABDB-194E8A9E1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E8E312-405C-4648-BB7A-C628B99F0FDE}" type="slidenum">
              <a:rPr lang="en-US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 sz="120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4FE97AB-4CDF-4934-96F8-9211BA5BAE5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86862334"/>
              </p:ext>
            </p:extLst>
          </p:nvPr>
        </p:nvGraphicFramePr>
        <p:xfrm>
          <a:off x="457200" y="1452521"/>
          <a:ext cx="4038600" cy="2889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4277312705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72932321"/>
                    </a:ext>
                  </a:extLst>
                </a:gridCol>
              </a:tblGrid>
              <a:tr h="317871">
                <a:tc>
                  <a:txBody>
                    <a:bodyPr/>
                    <a:lstStyle/>
                    <a:p>
                      <a:r>
                        <a:rPr lang="en-US" sz="1400"/>
                        <a:t>Test</a:t>
                      </a:r>
                    </a:p>
                  </a:txBody>
                  <a:tcPr marL="72243" marR="72243" marT="36122" marB="36122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Average Latency (ms)</a:t>
                      </a:r>
                    </a:p>
                  </a:txBody>
                  <a:tcPr marL="72243" marR="72243" marT="36122" marB="36122"/>
                </a:tc>
                <a:extLst>
                  <a:ext uri="{0D108BD9-81ED-4DB2-BD59-A6C34878D82A}">
                    <a16:rowId xmlns:a16="http://schemas.microsoft.com/office/drawing/2014/main" val="1313856795"/>
                  </a:ext>
                </a:extLst>
              </a:tr>
              <a:tr h="53460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Average Latency Control Unidirectional</a:t>
                      </a:r>
                    </a:p>
                  </a:txBody>
                  <a:tcPr marL="72243" marR="72243" marT="36122" marB="3612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1.30</a:t>
                      </a:r>
                    </a:p>
                  </a:txBody>
                  <a:tcPr marL="72243" marR="72243" marT="36122" marB="36122"/>
                </a:tc>
                <a:extLst>
                  <a:ext uri="{0D108BD9-81ED-4DB2-BD59-A6C34878D82A}">
                    <a16:rowId xmlns:a16="http://schemas.microsoft.com/office/drawing/2014/main" val="2620839649"/>
                  </a:ext>
                </a:extLst>
              </a:tr>
              <a:tr h="53460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Average Latency Control Bidirectional</a:t>
                      </a:r>
                    </a:p>
                  </a:txBody>
                  <a:tcPr marL="72243" marR="72243" marT="36122" marB="3612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1.62</a:t>
                      </a:r>
                    </a:p>
                  </a:txBody>
                  <a:tcPr marL="72243" marR="72243" marT="36122" marB="36122"/>
                </a:tc>
                <a:extLst>
                  <a:ext uri="{0D108BD9-81ED-4DB2-BD59-A6C34878D82A}">
                    <a16:rowId xmlns:a16="http://schemas.microsoft.com/office/drawing/2014/main" val="3574099829"/>
                  </a:ext>
                </a:extLst>
              </a:tr>
              <a:tr h="75133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Average Latency Experimental Bidirectional</a:t>
                      </a:r>
                    </a:p>
                  </a:txBody>
                  <a:tcPr marL="72243" marR="72243" marT="36122" marB="3612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1.57</a:t>
                      </a:r>
                    </a:p>
                  </a:txBody>
                  <a:tcPr marL="72243" marR="72243" marT="36122" marB="36122"/>
                </a:tc>
                <a:extLst>
                  <a:ext uri="{0D108BD9-81ED-4DB2-BD59-A6C34878D82A}">
                    <a16:rowId xmlns:a16="http://schemas.microsoft.com/office/drawing/2014/main" val="3213025940"/>
                  </a:ext>
                </a:extLst>
              </a:tr>
              <a:tr h="75133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Average Latency Experimental Unidirectional</a:t>
                      </a:r>
                    </a:p>
                  </a:txBody>
                  <a:tcPr marL="72243" marR="72243" marT="36122" marB="3612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1.57</a:t>
                      </a:r>
                    </a:p>
                  </a:txBody>
                  <a:tcPr marL="72243" marR="72243" marT="36122" marB="36122"/>
                </a:tc>
                <a:extLst>
                  <a:ext uri="{0D108BD9-81ED-4DB2-BD59-A6C34878D82A}">
                    <a16:rowId xmlns:a16="http://schemas.microsoft.com/office/drawing/2014/main" val="336894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643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6B9F-A6B0-4685-BEED-BC0A695E7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Throughput Tests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367CC-455C-4EA9-AB65-0115D33E0B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Control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46480-3342-4B22-A6FA-C51EE35615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Experimental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35C71-D262-43AD-9959-C302FE29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22</a:t>
            </a:fld>
            <a:endParaRPr lang="en-US"/>
          </a:p>
        </p:txBody>
      </p:sp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28DD488F-5EF9-4674-8E30-FD9C81B4B3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2102842"/>
            <a:ext cx="4040188" cy="2020094"/>
          </a:xfrm>
        </p:spPr>
      </p:pic>
      <p:pic>
        <p:nvPicPr>
          <p:cNvPr id="13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CE55875-3E28-43F5-84BB-4CE534CFD5C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6" y="2102445"/>
            <a:ext cx="4041775" cy="2020888"/>
          </a:xfrm>
        </p:spPr>
      </p:pic>
    </p:spTree>
    <p:extLst>
      <p:ext uri="{BB962C8B-B14F-4D97-AF65-F5344CB8AC3E}">
        <p14:creationId xmlns:p14="http://schemas.microsoft.com/office/powerpoint/2010/main" val="285141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2E72-AB5E-406D-B251-C5A7156DE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>
            <a:normAutofit/>
          </a:bodyPr>
          <a:lstStyle/>
          <a:p>
            <a:r>
              <a:rPr lang="en-US"/>
              <a:t>Throughput Test (combined)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4137C25-8891-4640-9FA9-D708D32B6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- Experimental closely followed control, bidirectional slows 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36874-29C1-4DD1-B818-DCE4BBE2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E8E312-405C-4648-BB7A-C628B99F0FDE}" type="slidenum">
              <a:rPr lang="en-US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 sz="1200"/>
          </a:p>
        </p:txBody>
      </p: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D54D889-D478-431D-8FB2-32FC531CC45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949" r="-2847" b="-267"/>
          <a:stretch/>
        </p:blipFill>
        <p:spPr>
          <a:xfrm>
            <a:off x="1389307" y="631031"/>
            <a:ext cx="6406560" cy="2750535"/>
          </a:xfrm>
        </p:spPr>
      </p:pic>
    </p:spTree>
    <p:extLst>
      <p:ext uri="{BB962C8B-B14F-4D97-AF65-F5344CB8AC3E}">
        <p14:creationId xmlns:p14="http://schemas.microsoft.com/office/powerpoint/2010/main" val="1882620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74DDA-151B-4EA3-9A74-397F6F9BA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/>
              <a:t>Throughput Averages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6A27C5-3384-4A4D-A921-69E93E930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Bidirectional slower</a:t>
            </a:r>
          </a:p>
          <a:p>
            <a:r>
              <a:rPr lang="en-US" dirty="0">
                <a:cs typeface="Calibri"/>
              </a:rPr>
              <a:t>Unclear cause of slowdown</a:t>
            </a:r>
          </a:p>
          <a:p>
            <a:r>
              <a:rPr lang="en-US" dirty="0">
                <a:cs typeface="Calibri"/>
              </a:rPr>
              <a:t>Control/Experimental similar</a:t>
            </a:r>
            <a:endParaRPr lang="en-US" dirty="0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D3C14-A213-4318-94DF-1848CBC4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E8E312-405C-4648-BB7A-C628B99F0FDE}" type="slidenum">
              <a:rPr lang="en-US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 sz="120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0DA9D2F-B420-4749-A2F7-9CD99619C34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05527858"/>
              </p:ext>
            </p:extLst>
          </p:nvPr>
        </p:nvGraphicFramePr>
        <p:xfrm>
          <a:off x="4648200" y="1500847"/>
          <a:ext cx="4038601" cy="2793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128">
                  <a:extLst>
                    <a:ext uri="{9D8B030D-6E8A-4147-A177-3AD203B41FA5}">
                      <a16:colId xmlns:a16="http://schemas.microsoft.com/office/drawing/2014/main" val="3646379596"/>
                    </a:ext>
                  </a:extLst>
                </a:gridCol>
                <a:gridCol w="1259150">
                  <a:extLst>
                    <a:ext uri="{9D8B030D-6E8A-4147-A177-3AD203B41FA5}">
                      <a16:colId xmlns:a16="http://schemas.microsoft.com/office/drawing/2014/main" val="3818958263"/>
                    </a:ext>
                  </a:extLst>
                </a:gridCol>
                <a:gridCol w="1308323">
                  <a:extLst>
                    <a:ext uri="{9D8B030D-6E8A-4147-A177-3AD203B41FA5}">
                      <a16:colId xmlns:a16="http://schemas.microsoft.com/office/drawing/2014/main" val="3288231930"/>
                    </a:ext>
                  </a:extLst>
                </a:gridCol>
              </a:tblGrid>
              <a:tr h="55861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Experimental Average Throughput (Mbps)</a:t>
                      </a:r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noProof="0">
                          <a:latin typeface="Calibri"/>
                        </a:rPr>
                        <a:t>Control Average Throughput (Mbps)</a:t>
                      </a:r>
                    </a:p>
                  </a:txBody>
                  <a:tcPr marL="52838" marR="52838" marT="26419" marB="26419"/>
                </a:tc>
                <a:extLst>
                  <a:ext uri="{0D108BD9-81ED-4DB2-BD59-A6C34878D82A}">
                    <a16:rowId xmlns:a16="http://schemas.microsoft.com/office/drawing/2014/main" val="1528650291"/>
                  </a:ext>
                </a:extLst>
              </a:tr>
              <a:tr h="558617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Average Throughput Experimental Bidirectional</a:t>
                      </a:r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894</a:t>
                      </a:r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000" b="0" i="0" u="none" strike="noStrike" noProof="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latin typeface="Calibri"/>
                        </a:rPr>
                        <a:t>898</a:t>
                      </a:r>
                      <a:endParaRPr lang="en-US" sz="1400"/>
                    </a:p>
                  </a:txBody>
                  <a:tcPr marL="52838" marR="52838" marT="26419" marB="26419"/>
                </a:tc>
                <a:extLst>
                  <a:ext uri="{0D108BD9-81ED-4DB2-BD59-A6C34878D82A}">
                    <a16:rowId xmlns:a16="http://schemas.microsoft.com/office/drawing/2014/main" val="2166206820"/>
                  </a:ext>
                </a:extLst>
              </a:tr>
              <a:tr h="558617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Average Throughput Experimental Unidirectional</a:t>
                      </a:r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941</a:t>
                      </a:r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000" b="0" i="0" u="none" strike="noStrike" noProof="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latin typeface="Calibri"/>
                        </a:rPr>
                        <a:t>939</a:t>
                      </a:r>
                      <a:endParaRPr lang="en-US" sz="1400"/>
                    </a:p>
                  </a:txBody>
                  <a:tcPr marL="52838" marR="52838" marT="26419" marB="26419"/>
                </a:tc>
                <a:extLst>
                  <a:ext uri="{0D108BD9-81ED-4DB2-BD59-A6C34878D82A}">
                    <a16:rowId xmlns:a16="http://schemas.microsoft.com/office/drawing/2014/main" val="3256016951"/>
                  </a:ext>
                </a:extLst>
              </a:tr>
              <a:tr h="558617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Average Throughput 3 Cores Experimental Bidirectional</a:t>
                      </a:r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909</a:t>
                      </a:r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000" b="0" i="0" u="none" strike="noStrike" noProof="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latin typeface="Calibri"/>
                        </a:rPr>
                        <a:t>873</a:t>
                      </a:r>
                      <a:endParaRPr lang="en-US" sz="1400"/>
                    </a:p>
                  </a:txBody>
                  <a:tcPr marL="52838" marR="52838" marT="26419" marB="26419"/>
                </a:tc>
                <a:extLst>
                  <a:ext uri="{0D108BD9-81ED-4DB2-BD59-A6C34878D82A}">
                    <a16:rowId xmlns:a16="http://schemas.microsoft.com/office/drawing/2014/main" val="706640445"/>
                  </a:ext>
                </a:extLst>
              </a:tr>
              <a:tr h="558617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Average Throughput 3 Cores Experimental Unidirectional</a:t>
                      </a:r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942</a:t>
                      </a:r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000" b="0" i="0" u="none" strike="noStrike" noProof="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latin typeface="Calibri"/>
                        </a:rPr>
                        <a:t>940</a:t>
                      </a:r>
                      <a:endParaRPr lang="en-US" sz="1400"/>
                    </a:p>
                  </a:txBody>
                  <a:tcPr marL="52838" marR="52838" marT="26419" marB="26419"/>
                </a:tc>
                <a:extLst>
                  <a:ext uri="{0D108BD9-81ED-4DB2-BD59-A6C34878D82A}">
                    <a16:rowId xmlns:a16="http://schemas.microsoft.com/office/drawing/2014/main" val="522643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1349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06BB-A3B4-4C46-9521-0BE2EE66F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Pattern 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8E198-626E-499B-BF33-A43AA0D53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What does the beam look like?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2AA54-BDE8-47F9-A1BA-F0870D38F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19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00C58-5B1E-4C17-B00E-5B650CA8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Pattern Analysis – No Lens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975DB-BA03-4354-9333-3230D93CF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SFP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F7726F-880E-4741-BFFD-16CB065805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Fiber</a:t>
            </a:r>
            <a:endParaRPr lang="en-US"/>
          </a:p>
        </p:txBody>
      </p:sp>
      <p:pic>
        <p:nvPicPr>
          <p:cNvPr id="10" name="Picture 10" descr="A picture containing text, monitor, television, indoor&#10;&#10;Description automatically generated">
            <a:extLst>
              <a:ext uri="{FF2B5EF4-FFF2-40B4-BE49-F238E27FC236}">
                <a16:creationId xmlns:a16="http://schemas.microsoft.com/office/drawing/2014/main" id="{27750251-1303-453E-B275-EA07645002C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644720" y="1701477"/>
            <a:ext cx="2391112" cy="152381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72F38-0AB1-4F2C-BFBD-2A60DF6E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26</a:t>
            </a:fld>
            <a:endParaRPr lang="en-US"/>
          </a:p>
        </p:txBody>
      </p:sp>
      <p:pic>
        <p:nvPicPr>
          <p:cNvPr id="9" name="Picture 8" descr="A picture containing text, indoor, electronics, dark&#10;&#10;Description automatically generated">
            <a:extLst>
              <a:ext uri="{FF2B5EF4-FFF2-40B4-BE49-F238E27FC236}">
                <a16:creationId xmlns:a16="http://schemas.microsoft.com/office/drawing/2014/main" id="{CA0BCA55-5B79-4D0C-B8B7-70A6EE14B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55" t="38570" r="-2037" b="37037"/>
          <a:stretch/>
        </p:blipFill>
        <p:spPr>
          <a:xfrm>
            <a:off x="680043" y="1683827"/>
            <a:ext cx="2113922" cy="1540165"/>
          </a:xfrm>
          <a:prstGeom prst="rect">
            <a:avLst/>
          </a:prstGeom>
        </p:spPr>
      </p:pic>
      <p:pic>
        <p:nvPicPr>
          <p:cNvPr id="6" name="Picture 7" descr="A picture containing text, indoor, table, computer&#10;&#10;Description automatically generated">
            <a:extLst>
              <a:ext uri="{FF2B5EF4-FFF2-40B4-BE49-F238E27FC236}">
                <a16:creationId xmlns:a16="http://schemas.microsoft.com/office/drawing/2014/main" id="{63A92055-3A1E-44D7-AA27-68FA1CD55A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42" r="29274" b="36681"/>
          <a:stretch/>
        </p:blipFill>
        <p:spPr>
          <a:xfrm>
            <a:off x="6462445" y="3003920"/>
            <a:ext cx="1940156" cy="1333720"/>
          </a:xfrm>
          <a:prstGeom prst="rect">
            <a:avLst/>
          </a:prstGeom>
        </p:spPr>
      </p:pic>
      <p:pic>
        <p:nvPicPr>
          <p:cNvPr id="8" name="Picture 10" descr="A picture containing text, indoor, table, desk&#10;&#10;Description automatically generated">
            <a:extLst>
              <a:ext uri="{FF2B5EF4-FFF2-40B4-BE49-F238E27FC236}">
                <a16:creationId xmlns:a16="http://schemas.microsoft.com/office/drawing/2014/main" id="{4599CEEE-24F6-4950-AE2F-A178E785F8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171" t="31754" r="38173" b="35614"/>
          <a:stretch/>
        </p:blipFill>
        <p:spPr>
          <a:xfrm>
            <a:off x="1736333" y="2862651"/>
            <a:ext cx="2139118" cy="14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84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33C05-FA44-43BB-B7F8-FE8F23223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Pattern Analysis - Lens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8FC4F-D0BF-40F2-8708-2CAD7D251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SFP with Lens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18B9A1-92C9-4936-8485-0F61F26DA5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Fiber with Lens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F778F-C7F8-47F5-AA46-D9D697DD1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27</a:t>
            </a:fld>
            <a:endParaRPr lang="en-US"/>
          </a:p>
        </p:txBody>
      </p:sp>
      <p:pic>
        <p:nvPicPr>
          <p:cNvPr id="9" name="Picture 12" descr="A picture containing text, television, indoor, screen&#10;&#10;Description automatically generated">
            <a:extLst>
              <a:ext uri="{FF2B5EF4-FFF2-40B4-BE49-F238E27FC236}">
                <a16:creationId xmlns:a16="http://schemas.microsoft.com/office/drawing/2014/main" id="{7B169634-F518-4FFF-B684-5F4C4F35F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00" t="35070" r="267" b="40080"/>
          <a:stretch/>
        </p:blipFill>
        <p:spPr>
          <a:xfrm>
            <a:off x="511420" y="1879278"/>
            <a:ext cx="4019997" cy="2359311"/>
          </a:xfrm>
          <a:prstGeom prst="rect">
            <a:avLst/>
          </a:prstGeom>
        </p:spPr>
      </p:pic>
      <p:pic>
        <p:nvPicPr>
          <p:cNvPr id="10" name="Picture 10" descr="A picture containing text, monitor, television, screen&#10;&#10;Description automatically generated">
            <a:extLst>
              <a:ext uri="{FF2B5EF4-FFF2-40B4-BE49-F238E27FC236}">
                <a16:creationId xmlns:a16="http://schemas.microsoft.com/office/drawing/2014/main" id="{FC45FFAD-C372-4674-9518-4F54DCFD5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042" y="1875692"/>
            <a:ext cx="4041531" cy="23592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9719B2-E925-477C-96A6-4B7BFAAC4B8D}"/>
              </a:ext>
            </a:extLst>
          </p:cNvPr>
          <p:cNvSpPr txBox="1"/>
          <p:nvPr/>
        </p:nvSpPr>
        <p:spPr>
          <a:xfrm>
            <a:off x="2921977" y="5442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37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C3C9-E9A9-49AF-9210-B1DF9C14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/>
              <a:t>Divergence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98A5E-A155-493B-A751-7C8C601FA6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Lens necessary</a:t>
            </a:r>
          </a:p>
          <a:p>
            <a:r>
              <a:rPr lang="en-US" dirty="0"/>
              <a:t>Fiber has minimal impact</a:t>
            </a:r>
            <a:endParaRPr lang="en-US" dirty="0">
              <a:cs typeface="Calibri"/>
            </a:endParaRPr>
          </a:p>
          <a:p>
            <a:r>
              <a:rPr lang="en-US" dirty="0"/>
              <a:t>Fiber changes scattering pattern</a:t>
            </a:r>
            <a:endParaRPr lang="en-US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E1F98-013D-4DA9-88FB-C1DFC82C9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E8E312-405C-4648-BB7A-C628B99F0FDE}" type="slidenum">
              <a:rPr lang="en-US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en-US" sz="120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26E2F3E-0B8E-4BA2-B75B-E05A40BF5EA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89471506"/>
              </p:ext>
            </p:extLst>
          </p:nvPr>
        </p:nvGraphicFramePr>
        <p:xfrm>
          <a:off x="4648200" y="1513251"/>
          <a:ext cx="4038601" cy="2768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679">
                  <a:extLst>
                    <a:ext uri="{9D8B030D-6E8A-4147-A177-3AD203B41FA5}">
                      <a16:colId xmlns:a16="http://schemas.microsoft.com/office/drawing/2014/main" val="628025363"/>
                    </a:ext>
                  </a:extLst>
                </a:gridCol>
                <a:gridCol w="1780922">
                  <a:extLst>
                    <a:ext uri="{9D8B030D-6E8A-4147-A177-3AD203B41FA5}">
                      <a16:colId xmlns:a16="http://schemas.microsoft.com/office/drawing/2014/main" val="119201925"/>
                    </a:ext>
                  </a:extLst>
                </a:gridCol>
              </a:tblGrid>
              <a:tr h="819409">
                <a:tc>
                  <a:txBody>
                    <a:bodyPr/>
                    <a:lstStyle/>
                    <a:p>
                      <a:r>
                        <a:rPr lang="en-US" sz="2200"/>
                        <a:t>Setup</a:t>
                      </a:r>
                    </a:p>
                  </a:txBody>
                  <a:tcPr marL="110731" marR="110731" marT="55365" marB="55365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Divergence (mm)</a:t>
                      </a:r>
                    </a:p>
                  </a:txBody>
                  <a:tcPr marL="110731" marR="110731" marT="55365" marB="55365"/>
                </a:tc>
                <a:extLst>
                  <a:ext uri="{0D108BD9-81ED-4DB2-BD59-A6C34878D82A}">
                    <a16:rowId xmlns:a16="http://schemas.microsoft.com/office/drawing/2014/main" val="1276536158"/>
                  </a:ext>
                </a:extLst>
              </a:tr>
              <a:tr h="4872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/>
                        <a:t>SFP Only</a:t>
                      </a:r>
                    </a:p>
                  </a:txBody>
                  <a:tcPr marL="110731" marR="110731" marT="55365" marB="55365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117.7</a:t>
                      </a:r>
                    </a:p>
                  </a:txBody>
                  <a:tcPr marL="110731" marR="110731" marT="55365" marB="55365"/>
                </a:tc>
                <a:extLst>
                  <a:ext uri="{0D108BD9-81ED-4DB2-BD59-A6C34878D82A}">
                    <a16:rowId xmlns:a16="http://schemas.microsoft.com/office/drawing/2014/main" val="3205604817"/>
                  </a:ext>
                </a:extLst>
              </a:tr>
              <a:tr h="487216">
                <a:tc>
                  <a:txBody>
                    <a:bodyPr/>
                    <a:lstStyle/>
                    <a:p>
                      <a:r>
                        <a:rPr lang="en-US" sz="2200"/>
                        <a:t>Fiber Only</a:t>
                      </a:r>
                    </a:p>
                  </a:txBody>
                  <a:tcPr marL="110731" marR="110731" marT="55365" marB="55365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100.8</a:t>
                      </a:r>
                    </a:p>
                  </a:txBody>
                  <a:tcPr marL="110731" marR="110731" marT="55365" marB="55365"/>
                </a:tc>
                <a:extLst>
                  <a:ext uri="{0D108BD9-81ED-4DB2-BD59-A6C34878D82A}">
                    <a16:rowId xmlns:a16="http://schemas.microsoft.com/office/drawing/2014/main" val="174033038"/>
                  </a:ext>
                </a:extLst>
              </a:tr>
              <a:tr h="487216">
                <a:tc>
                  <a:txBody>
                    <a:bodyPr/>
                    <a:lstStyle/>
                    <a:p>
                      <a:r>
                        <a:rPr lang="en-US" sz="2200"/>
                        <a:t>SFP with Lens</a:t>
                      </a:r>
                    </a:p>
                  </a:txBody>
                  <a:tcPr marL="110731" marR="110731" marT="55365" marB="55365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5.6</a:t>
                      </a:r>
                    </a:p>
                  </a:txBody>
                  <a:tcPr marL="110731" marR="110731" marT="55365" marB="55365"/>
                </a:tc>
                <a:extLst>
                  <a:ext uri="{0D108BD9-81ED-4DB2-BD59-A6C34878D82A}">
                    <a16:rowId xmlns:a16="http://schemas.microsoft.com/office/drawing/2014/main" val="2400692434"/>
                  </a:ext>
                </a:extLst>
              </a:tr>
              <a:tr h="487216">
                <a:tc>
                  <a:txBody>
                    <a:bodyPr/>
                    <a:lstStyle/>
                    <a:p>
                      <a:r>
                        <a:rPr lang="en-US" sz="2200"/>
                        <a:t>Fiber with Lens</a:t>
                      </a:r>
                    </a:p>
                  </a:txBody>
                  <a:tcPr marL="110731" marR="110731" marT="55365" marB="55365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4.8</a:t>
                      </a:r>
                    </a:p>
                  </a:txBody>
                  <a:tcPr marL="110731" marR="110731" marT="55365" marB="55365"/>
                </a:tc>
                <a:extLst>
                  <a:ext uri="{0D108BD9-81ED-4DB2-BD59-A6C34878D82A}">
                    <a16:rowId xmlns:a16="http://schemas.microsoft.com/office/drawing/2014/main" val="299959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208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06BB-A3B4-4C46-9521-0BE2EE66F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Diagrams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8E198-626E-499B-BF33-A43AA0D53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System Diagrams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2AA54-BDE8-47F9-A1BA-F0870D38F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4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7682"/>
          </a:xfrm>
        </p:spPr>
        <p:txBody>
          <a:bodyPr>
            <a:normAutofit fontScale="90000"/>
          </a:bodyPr>
          <a:lstStyle/>
          <a:p>
            <a:r>
              <a:rPr lang="en-US" sz="3800" b="1">
                <a:latin typeface="Metric Semibold"/>
              </a:rPr>
              <a:t>Solution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814398"/>
            <a:ext cx="8229600" cy="4029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107FB8"/>
                </a:solidFill>
                <a:latin typeface="Metric Semibold"/>
              </a:rPr>
              <a:t>UAV mounted FSOC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2031" y="1488033"/>
            <a:ext cx="3506194" cy="29440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>
                <a:latin typeface="Metric Regular"/>
                <a:cs typeface="Metric Regular"/>
              </a:rPr>
              <a:t>Electro-optical transceiver</a:t>
            </a:r>
            <a:endParaRPr lang="en-US">
              <a:latin typeface="Metric Regular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Arial"/>
              <a:buChar char="•"/>
            </a:pPr>
            <a:r>
              <a:rPr lang="en-US" dirty="0">
                <a:latin typeface="Metric Regular"/>
                <a:cs typeface="Metric Regular"/>
              </a:rPr>
              <a:t>Small form-factor pluggable (SFP) module</a:t>
            </a:r>
            <a:endParaRPr lang="en-US" dirty="0">
              <a:latin typeface="Metric Regular"/>
              <a:cs typeface="Calibri"/>
            </a:endParaRPr>
          </a:p>
          <a:p>
            <a:pPr marL="285750" indent="-285750">
              <a:lnSpc>
                <a:spcPct val="130000"/>
              </a:lnSpc>
              <a:buFont typeface="Arial,Sans-Serif"/>
              <a:buChar char="•"/>
            </a:pPr>
            <a:r>
              <a:rPr lang="en-US" dirty="0">
                <a:latin typeface="Metric Regular"/>
                <a:ea typeface="+mn-lt"/>
                <a:cs typeface="+mn-lt"/>
              </a:rPr>
              <a:t>Near IR (850nm) </a:t>
            </a:r>
          </a:p>
          <a:p>
            <a:pPr marL="285750" indent="-285750">
              <a:lnSpc>
                <a:spcPct val="130000"/>
              </a:lnSpc>
              <a:buFont typeface="Arial,Sans-Serif"/>
              <a:buChar char="•"/>
            </a:pPr>
            <a:r>
              <a:rPr lang="en-US" dirty="0">
                <a:latin typeface="Metric Regular"/>
                <a:ea typeface="+mn-lt"/>
                <a:cs typeface="+mn-lt"/>
              </a:rPr>
              <a:t>DJ Scanning Galvanometer</a:t>
            </a:r>
            <a:endParaRPr lang="en-US" dirty="0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>
                <a:latin typeface="Metric Regular"/>
                <a:cs typeface="Metric Regular"/>
              </a:rPr>
              <a:t>Static &amp; Dynamic testing</a:t>
            </a:r>
            <a:endParaRPr lang="en-US">
              <a:latin typeface="Metric Regular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>
                <a:latin typeface="Metric Regular"/>
                <a:cs typeface="Metric Regular"/>
              </a:rPr>
              <a:t>Raspberry Pi on-board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endParaRPr lang="en-US" dirty="0">
              <a:latin typeface="Metric Regular"/>
              <a:cs typeface="Metric Regula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107FB8"/>
                </a:solidFill>
              </a:rPr>
              <a:t>3</a:t>
            </a:fld>
            <a:endParaRPr lang="en-US">
              <a:solidFill>
                <a:srgbClr val="107FB8"/>
              </a:solidFill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6F47B92F-9400-4262-B7FC-BD6264993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003" y="1291611"/>
            <a:ext cx="4932152" cy="3239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898B0-A5AD-4633-8E3E-6A45E36F557D}"/>
              </a:ext>
            </a:extLst>
          </p:cNvPr>
          <p:cNvSpPr txBox="1"/>
          <p:nvPr/>
        </p:nvSpPr>
        <p:spPr>
          <a:xfrm>
            <a:off x="4160089" y="4467405"/>
            <a:ext cx="498606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alibri1811"/>
              </a:rPr>
              <a:t>https://www.researchgate.net/publication/338257918/figure/fig1/AS:842165353721856@1577799275060/Flying-Ad-hoc-Network-FANET.ppm</a:t>
            </a:r>
          </a:p>
        </p:txBody>
      </p:sp>
    </p:spTree>
    <p:extLst>
      <p:ext uri="{BB962C8B-B14F-4D97-AF65-F5344CB8AC3E}">
        <p14:creationId xmlns:p14="http://schemas.microsoft.com/office/powerpoint/2010/main" val="4237993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66D5-D7E0-4AC8-A899-5142D1D1A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sz="3800" b="1" dirty="0">
                <a:latin typeface="Metric Semibold"/>
                <a:cs typeface="Calibri"/>
              </a:rPr>
              <a:t>KORUZA Diagram</a:t>
            </a:r>
          </a:p>
        </p:txBody>
      </p:sp>
      <p:pic>
        <p:nvPicPr>
          <p:cNvPr id="5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982699E-A790-472A-B1D2-973BC8A84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776" y="1180444"/>
            <a:ext cx="6064301" cy="3062522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AE788-4AFB-44B0-BFF8-6BAD438F6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E8E312-405C-4648-BB7A-C628B99F0FDE}" type="slidenum">
              <a:rPr lang="en-US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DE6D5-280E-4CF0-86E4-1634C13F679F}"/>
              </a:ext>
            </a:extLst>
          </p:cNvPr>
          <p:cNvSpPr txBox="1"/>
          <p:nvPr/>
        </p:nvSpPr>
        <p:spPr>
          <a:xfrm>
            <a:off x="5006370" y="435994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ea typeface="+mn-lt"/>
                <a:cs typeface="+mn-lt"/>
              </a:rPr>
              <a:t>https://github.com/IRNAS/KORUZA/blob/master/diagrams/ElectronicsDiagram.png</a:t>
            </a:r>
          </a:p>
        </p:txBody>
      </p:sp>
    </p:spTree>
    <p:extLst>
      <p:ext uri="{BB962C8B-B14F-4D97-AF65-F5344CB8AC3E}">
        <p14:creationId xmlns:p14="http://schemas.microsoft.com/office/powerpoint/2010/main" val="1257974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3142-EB16-48FE-889E-4A081598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latin typeface="Metric Semibold"/>
                <a:cs typeface="Calibri"/>
              </a:rPr>
              <a:t>KORUZA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BEEB9-0DAE-460B-868A-6D69D95C1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latin typeface="Metric Regular"/>
              </a:rPr>
              <a:t>Description</a:t>
            </a:r>
          </a:p>
          <a:p>
            <a:pPr lvl="1"/>
            <a:r>
              <a:rPr lang="en-US" sz="1400" dirty="0">
                <a:ea typeface="+mn-lt"/>
                <a:cs typeface="+mn-lt"/>
                <a:hlinkClick r:id="rId2"/>
              </a:rPr>
              <a:t>https://www.hackster.io/musti/koruza-2b1824#toc-a--1-gbps-version-3</a:t>
            </a:r>
            <a:endParaRPr lang="en-US" sz="1400" dirty="0">
              <a:latin typeface="Metric Regular"/>
            </a:endParaRPr>
          </a:p>
          <a:p>
            <a:r>
              <a:rPr lang="en-US" sz="1800" dirty="0">
                <a:latin typeface="Metric Regular"/>
              </a:rPr>
              <a:t>Specifications</a:t>
            </a:r>
          </a:p>
          <a:p>
            <a:pPr lvl="1"/>
            <a:r>
              <a:rPr lang="en-US" sz="1400" dirty="0">
                <a:ea typeface="+mn-lt"/>
                <a:cs typeface="+mn-lt"/>
                <a:hlinkClick r:id="rId3"/>
              </a:rPr>
              <a:t>http://www.koruza.net/specs/</a:t>
            </a:r>
          </a:p>
          <a:p>
            <a:r>
              <a:rPr lang="en-US" sz="1800" dirty="0">
                <a:latin typeface="Metric Regular"/>
              </a:rPr>
              <a:t>GitHub</a:t>
            </a:r>
            <a:endParaRPr lang="en-US" dirty="0"/>
          </a:p>
          <a:p>
            <a:pPr lvl="1"/>
            <a:r>
              <a:rPr lang="en-US" sz="1400" dirty="0">
                <a:ea typeface="+mn-lt"/>
                <a:cs typeface="+mn-lt"/>
                <a:hlinkClick r:id="rId4"/>
              </a:rPr>
              <a:t>https://github.com/IRNAS/KORUZA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E3E41-F696-4175-8D5D-29E5B083A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20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932"/>
            <a:ext cx="8229600" cy="1174695"/>
          </a:xfrm>
        </p:spPr>
        <p:txBody>
          <a:bodyPr>
            <a:normAutofit/>
          </a:bodyPr>
          <a:lstStyle/>
          <a:p>
            <a:r>
              <a:rPr lang="en-US" sz="3800" b="1">
                <a:latin typeface="Metric Semibold"/>
                <a:cs typeface="Metric Regular"/>
              </a:rPr>
              <a:t>House of Quality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107FB8"/>
                </a:solidFill>
              </a:rPr>
              <a:t>32</a:t>
            </a:fld>
            <a:endParaRPr lang="en-US">
              <a:solidFill>
                <a:srgbClr val="107FB8"/>
              </a:solidFill>
            </a:endParaRP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D1F69A70-E1F4-4AB1-85CA-720582C5D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" r="-377" b="1377"/>
          <a:stretch/>
        </p:blipFill>
        <p:spPr>
          <a:xfrm>
            <a:off x="2029699" y="1069420"/>
            <a:ext cx="5254933" cy="350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3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06BB-A3B4-4C46-9521-0BE2EE66F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Spec Sheets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8E198-626E-499B-BF33-A43AA0D53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Product Tech Sheets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2AA54-BDE8-47F9-A1BA-F0870D38F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79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932"/>
            <a:ext cx="8229600" cy="1174695"/>
          </a:xfrm>
        </p:spPr>
        <p:txBody>
          <a:bodyPr>
            <a:normAutofit/>
          </a:bodyPr>
          <a:lstStyle/>
          <a:p>
            <a:r>
              <a:rPr lang="en-US" sz="3800" b="1" dirty="0">
                <a:latin typeface="Metric Semibold"/>
                <a:cs typeface="Metric Regular"/>
              </a:rPr>
              <a:t>SFP 1000Base-SX Specifications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107FB8"/>
                </a:solidFill>
              </a:rPr>
              <a:t>34</a:t>
            </a:fld>
            <a:endParaRPr lang="en-US">
              <a:solidFill>
                <a:srgbClr val="107FB8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AA7BA6A-B298-4914-99D7-5DC02F3E5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825852"/>
              </p:ext>
            </p:extLst>
          </p:nvPr>
        </p:nvGraphicFramePr>
        <p:xfrm>
          <a:off x="3456604" y="840990"/>
          <a:ext cx="4864952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2476">
                  <a:extLst>
                    <a:ext uri="{9D8B030D-6E8A-4147-A177-3AD203B41FA5}">
                      <a16:colId xmlns:a16="http://schemas.microsoft.com/office/drawing/2014/main" val="1509390788"/>
                    </a:ext>
                  </a:extLst>
                </a:gridCol>
                <a:gridCol w="2432476">
                  <a:extLst>
                    <a:ext uri="{9D8B030D-6E8A-4147-A177-3AD203B41FA5}">
                      <a16:colId xmlns:a16="http://schemas.microsoft.com/office/drawing/2014/main" val="2234056969"/>
                    </a:ext>
                  </a:extLst>
                </a:gridCol>
              </a:tblGrid>
              <a:tr h="263085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1000Base-SX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836386"/>
                  </a:ext>
                </a:extLst>
              </a:tr>
              <a:tr h="263085">
                <a:tc>
                  <a:txBody>
                    <a:bodyPr/>
                    <a:lstStyle/>
                    <a:p>
                      <a:r>
                        <a:rPr lang="en-US" dirty="0"/>
                        <a:t>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292028"/>
                  </a:ext>
                </a:extLst>
              </a:tr>
              <a:tr h="263085">
                <a:tc>
                  <a:txBody>
                    <a:bodyPr/>
                    <a:lstStyle/>
                    <a:p>
                      <a:r>
                        <a:rPr lang="en-US" dirty="0"/>
                        <a:t>Optical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474463"/>
                  </a:ext>
                </a:extLst>
              </a:tr>
              <a:tr h="460398">
                <a:tc rowSpan="2">
                  <a:txBody>
                    <a:bodyPr/>
                    <a:lstStyle/>
                    <a:p>
                      <a:r>
                        <a:rPr lang="en-US" dirty="0"/>
                        <a:t>Maximum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62.5/125 MMF Cable</a:t>
                      </a:r>
                    </a:p>
                    <a:p>
                      <a:pPr lvl="0">
                        <a:buNone/>
                      </a:pPr>
                      <a:r>
                        <a:rPr lang="en-US" dirty="0"/>
                        <a:t>656 ft/200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725211"/>
                  </a:ext>
                </a:extLst>
              </a:tr>
              <a:tr h="460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50/125 MMF Cable</a:t>
                      </a:r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1640 ft/500 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600694"/>
                  </a:ext>
                </a:extLst>
              </a:tr>
              <a:tr h="263085">
                <a:tc>
                  <a:txBody>
                    <a:bodyPr/>
                    <a:lstStyle/>
                    <a:p>
                      <a:r>
                        <a:rPr lang="en-US" dirty="0"/>
                        <a:t>Transmitter Wavelength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770 through 860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606142"/>
                  </a:ext>
                </a:extLst>
              </a:tr>
              <a:tr h="263085">
                <a:tc>
                  <a:txBody>
                    <a:bodyPr/>
                    <a:lstStyle/>
                    <a:p>
                      <a:r>
                        <a:rPr lang="en-US" dirty="0"/>
                        <a:t>Average Launch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-9.5 through 0 dBm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191479"/>
                  </a:ext>
                </a:extLst>
              </a:tr>
              <a:tr h="27404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Average Receive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-17 through 0 dBm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613462"/>
                  </a:ext>
                </a:extLst>
              </a:tr>
              <a:tr h="26308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Receiver Saturation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 dBm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883754"/>
                  </a:ext>
                </a:extLst>
              </a:tr>
              <a:tr h="263085">
                <a:tc>
                  <a:txBody>
                    <a:bodyPr/>
                    <a:lstStyle/>
                    <a:p>
                      <a:r>
                        <a:rPr lang="en-US" dirty="0"/>
                        <a:t>Receiver 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-17 dBm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05817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CF7D0A-1719-4268-AF3E-772A8C555DD9}"/>
              </a:ext>
            </a:extLst>
          </p:cNvPr>
          <p:cNvSpPr txBox="1"/>
          <p:nvPr/>
        </p:nvSpPr>
        <p:spPr>
          <a:xfrm>
            <a:off x="51759" y="3960603"/>
            <a:ext cx="346566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https://www.juniper.net/documentation/en_US/release-independent/junos/topics/reference/specifications/transceiver-m-mx-t-series-1000base-optical-specifications.pdf</a:t>
            </a:r>
            <a:endParaRPr lang="en-US" sz="1000" dirty="0">
              <a:cs typeface="Calibri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D87A99A-0E9D-40B0-85C3-C22D545D6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81" y="927468"/>
            <a:ext cx="2743200" cy="2059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FEDB59-B3A1-46A6-8251-CDC43B3EC860}"/>
              </a:ext>
            </a:extLst>
          </p:cNvPr>
          <p:cNvSpPr txBox="1"/>
          <p:nvPr/>
        </p:nvSpPr>
        <p:spPr>
          <a:xfrm>
            <a:off x="51760" y="2839169"/>
            <a:ext cx="341174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ea typeface="+mn-lt"/>
                <a:cs typeface="+mn-lt"/>
              </a:rPr>
              <a:t>https://www.amazon.com/10Gtek-GLC-SX-MMD-GLC-SX-MM-Transceiver-1000Base-SX/dp/B00U77VPX2/ref=sr_1_3?dchild=1&amp;keywords=sfp%2B1000base-sx&amp;qid=1633822790&amp;sr=8-3&amp;th=1</a:t>
            </a:r>
            <a:endParaRPr lang="en-US" sz="1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7067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30A68-0A5A-4FDA-A00D-88141C93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Other Sheets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576A0-F5AC-43A7-8D8D-4234A34AB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https://github.com/LMU-Capstone/microp/blob/baf11cad1060482e7e44d2270b1c400f65a833ad/docs/product%20sheets/LC-Product-Spec.pdf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E0A9A-9520-4787-9B72-87AA4FE3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8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ED44C-032E-4460-BF36-7513336E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>
            <a:normAutofit/>
          </a:bodyPr>
          <a:lstStyle/>
          <a:p>
            <a:r>
              <a:rPr lang="en-US" dirty="0"/>
              <a:t>Timeline &amp; Scope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5683C-C37B-4A75-9F37-E2DFFFF5B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i="1"/>
              <a:t>Previous</a:t>
            </a:r>
          </a:p>
          <a:p>
            <a:pPr marL="285750" indent="-285750">
              <a:buChar char="•"/>
            </a:pPr>
            <a:r>
              <a:rPr lang="en-US"/>
              <a:t>Design</a:t>
            </a:r>
          </a:p>
          <a:p>
            <a:pPr marL="285750" indent="-285750">
              <a:buChar char="•"/>
            </a:pPr>
            <a:r>
              <a:rPr lang="en-US"/>
              <a:t>Ordering</a:t>
            </a:r>
          </a:p>
          <a:p>
            <a:pPr marL="285750" indent="-285750">
              <a:buChar char="•"/>
            </a:pPr>
            <a:r>
              <a:rPr lang="en-US"/>
              <a:t>Static construction/testing</a:t>
            </a:r>
            <a:endParaRPr lang="en-US" dirty="0"/>
          </a:p>
          <a:p>
            <a:r>
              <a:rPr lang="en-US" i="1"/>
              <a:t>Spring</a:t>
            </a:r>
          </a:p>
          <a:p>
            <a:pPr marL="285750" indent="-285750">
              <a:buChar char="•"/>
            </a:pPr>
            <a:r>
              <a:rPr lang="en-US"/>
              <a:t>Scanner</a:t>
            </a:r>
          </a:p>
          <a:p>
            <a:pPr marL="285750" indent="-285750">
              <a:buChar char="•"/>
            </a:pPr>
            <a:r>
              <a:rPr lang="en-US"/>
              <a:t>Tracking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D6101-E0DD-4C1F-8C0D-0D5F1DA2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E8E312-405C-4648-BB7A-C628B99F0FDE}" type="slidenum">
              <a:rPr lang="en-US" sz="1200" dirty="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120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707CF45-F82D-4398-A214-D94FC89D9C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4776606"/>
              </p:ext>
            </p:extLst>
          </p:nvPr>
        </p:nvGraphicFramePr>
        <p:xfrm>
          <a:off x="3719788" y="204788"/>
          <a:ext cx="4822275" cy="4389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673">
                  <a:extLst>
                    <a:ext uri="{9D8B030D-6E8A-4147-A177-3AD203B41FA5}">
                      <a16:colId xmlns:a16="http://schemas.microsoft.com/office/drawing/2014/main" val="3390591124"/>
                    </a:ext>
                  </a:extLst>
                </a:gridCol>
                <a:gridCol w="936636">
                  <a:extLst>
                    <a:ext uri="{9D8B030D-6E8A-4147-A177-3AD203B41FA5}">
                      <a16:colId xmlns:a16="http://schemas.microsoft.com/office/drawing/2014/main" val="3834769657"/>
                    </a:ext>
                  </a:extLst>
                </a:gridCol>
                <a:gridCol w="844483">
                  <a:extLst>
                    <a:ext uri="{9D8B030D-6E8A-4147-A177-3AD203B41FA5}">
                      <a16:colId xmlns:a16="http://schemas.microsoft.com/office/drawing/2014/main" val="544696792"/>
                    </a:ext>
                  </a:extLst>
                </a:gridCol>
                <a:gridCol w="844483">
                  <a:extLst>
                    <a:ext uri="{9D8B030D-6E8A-4147-A177-3AD203B41FA5}">
                      <a16:colId xmlns:a16="http://schemas.microsoft.com/office/drawing/2014/main" val="1775344680"/>
                    </a:ext>
                  </a:extLst>
                </a:gridCol>
              </a:tblGrid>
              <a:tr h="28355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Task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Assigned </a:t>
                      </a:r>
                      <a:br>
                        <a:rPr lang="en-US" sz="700">
                          <a:effectLst/>
                        </a:rPr>
                      </a:br>
                      <a:r>
                        <a:rPr lang="en-US" sz="700">
                          <a:effectLst/>
                        </a:rPr>
                        <a:t>To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Start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End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extLst>
                  <a:ext uri="{0D108BD9-81ED-4DB2-BD59-A6C34878D82A}">
                    <a16:rowId xmlns:a16="http://schemas.microsoft.com/office/drawing/2014/main" val="2604491937"/>
                  </a:ext>
                </a:extLst>
              </a:tr>
              <a:tr h="178534">
                <a:tc gridSpan="4"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Research and Development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123439"/>
                  </a:ext>
                </a:extLst>
              </a:tr>
              <a:tr h="17853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>
                          <a:effectLst/>
                        </a:rPr>
                        <a:t>Static Design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Both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9/12/21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9/15/21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extLst>
                  <a:ext uri="{0D108BD9-81ED-4DB2-BD59-A6C34878D82A}">
                    <a16:rowId xmlns:a16="http://schemas.microsoft.com/office/drawing/2014/main" val="2886061201"/>
                  </a:ext>
                </a:extLst>
              </a:tr>
              <a:tr h="17853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>
                          <a:effectLst/>
                        </a:rPr>
                        <a:t>Order parts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Ian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9/15/21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10/1/21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extLst>
                  <a:ext uri="{0D108BD9-81ED-4DB2-BD59-A6C34878D82A}">
                    <a16:rowId xmlns:a16="http://schemas.microsoft.com/office/drawing/2014/main" val="853506266"/>
                  </a:ext>
                </a:extLst>
              </a:tr>
              <a:tr h="17853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>
                          <a:effectLst/>
                        </a:rPr>
                        <a:t>Scanner Design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Both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12/6/21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12/13/21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extLst>
                  <a:ext uri="{0D108BD9-81ED-4DB2-BD59-A6C34878D82A}">
                    <a16:rowId xmlns:a16="http://schemas.microsoft.com/office/drawing/2014/main" val="2793092384"/>
                  </a:ext>
                </a:extLst>
              </a:tr>
              <a:tr h="17853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>
                          <a:effectLst/>
                        </a:rPr>
                        <a:t>Tracking Algorithm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Both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2/14/22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2/19/22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extLst>
                  <a:ext uri="{0D108BD9-81ED-4DB2-BD59-A6C34878D82A}">
                    <a16:rowId xmlns:a16="http://schemas.microsoft.com/office/drawing/2014/main" val="4096288928"/>
                  </a:ext>
                </a:extLst>
              </a:tr>
              <a:tr h="17853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>
                          <a:effectLst/>
                        </a:rPr>
                        <a:t>FANET Design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Both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5/28/22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5/30/22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extLst>
                  <a:ext uri="{0D108BD9-81ED-4DB2-BD59-A6C34878D82A}">
                    <a16:rowId xmlns:a16="http://schemas.microsoft.com/office/drawing/2014/main" val="3573031844"/>
                  </a:ext>
                </a:extLst>
              </a:tr>
              <a:tr h="178534">
                <a:tc gridSpan="4"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Static Design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16516"/>
                  </a:ext>
                </a:extLst>
              </a:tr>
              <a:tr h="17853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>
                          <a:effectLst/>
                        </a:rPr>
                        <a:t>Construct Transmitter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Ian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10/25/21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12/6/21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extLst>
                  <a:ext uri="{0D108BD9-81ED-4DB2-BD59-A6C34878D82A}">
                    <a16:rowId xmlns:a16="http://schemas.microsoft.com/office/drawing/2014/main" val="175522967"/>
                  </a:ext>
                </a:extLst>
              </a:tr>
              <a:tr h="17853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>
                          <a:effectLst/>
                        </a:rPr>
                        <a:t>Construct Receiver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Natalia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10/25/21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12/6/21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extLst>
                  <a:ext uri="{0D108BD9-81ED-4DB2-BD59-A6C34878D82A}">
                    <a16:rowId xmlns:a16="http://schemas.microsoft.com/office/drawing/2014/main" val="3182561783"/>
                  </a:ext>
                </a:extLst>
              </a:tr>
              <a:tr h="17853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>
                          <a:effectLst/>
                        </a:rPr>
                        <a:t>Lab Condition Testing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Both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12/6/21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12/13/21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extLst>
                  <a:ext uri="{0D108BD9-81ED-4DB2-BD59-A6C34878D82A}">
                    <a16:rowId xmlns:a16="http://schemas.microsoft.com/office/drawing/2014/main" val="4179898170"/>
                  </a:ext>
                </a:extLst>
              </a:tr>
              <a:tr h="178534">
                <a:tc gridSpan="4"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Single Motion Design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2495"/>
                  </a:ext>
                </a:extLst>
              </a:tr>
              <a:tr h="17853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>
                          <a:effectLst/>
                        </a:rPr>
                        <a:t>Scanner Parts Ordering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Natalia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12/13/21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12/18/21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extLst>
                  <a:ext uri="{0D108BD9-81ED-4DB2-BD59-A6C34878D82A}">
                    <a16:rowId xmlns:a16="http://schemas.microsoft.com/office/drawing/2014/main" val="2340287350"/>
                  </a:ext>
                </a:extLst>
              </a:tr>
              <a:tr h="17853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>
                          <a:effectLst/>
                        </a:rPr>
                        <a:t>Construct Scanner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Both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1/10/22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1/17/22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extLst>
                  <a:ext uri="{0D108BD9-81ED-4DB2-BD59-A6C34878D82A}">
                    <a16:rowId xmlns:a16="http://schemas.microsoft.com/office/drawing/2014/main" val="2294157562"/>
                  </a:ext>
                </a:extLst>
              </a:tr>
              <a:tr h="17853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>
                          <a:effectLst/>
                        </a:rPr>
                        <a:t>Test Scanner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Natalia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1/17/22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1/24/22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extLst>
                  <a:ext uri="{0D108BD9-81ED-4DB2-BD59-A6C34878D82A}">
                    <a16:rowId xmlns:a16="http://schemas.microsoft.com/office/drawing/2014/main" val="457879546"/>
                  </a:ext>
                </a:extLst>
              </a:tr>
              <a:tr h="17853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>
                          <a:effectLst/>
                        </a:rPr>
                        <a:t>Scanner Tracking Implementation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Ian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1/17/22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1/31/22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extLst>
                  <a:ext uri="{0D108BD9-81ED-4DB2-BD59-A6C34878D82A}">
                    <a16:rowId xmlns:a16="http://schemas.microsoft.com/office/drawing/2014/main" val="3914822831"/>
                  </a:ext>
                </a:extLst>
              </a:tr>
              <a:tr h="17853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>
                          <a:effectLst/>
                        </a:rPr>
                        <a:t>One way tracking testing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Both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1/31/22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2/10/22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extLst>
                  <a:ext uri="{0D108BD9-81ED-4DB2-BD59-A6C34878D82A}">
                    <a16:rowId xmlns:a16="http://schemas.microsoft.com/office/drawing/2014/main" val="134151076"/>
                  </a:ext>
                </a:extLst>
              </a:tr>
              <a:tr h="178534">
                <a:tc gridSpan="4"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Dual Motion Design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756881"/>
                  </a:ext>
                </a:extLst>
              </a:tr>
              <a:tr h="17853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>
                          <a:effectLst/>
                        </a:rPr>
                        <a:t>Mount receiver on drone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Natalia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2/10/22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2/17/22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extLst>
                  <a:ext uri="{0D108BD9-81ED-4DB2-BD59-A6C34878D82A}">
                    <a16:rowId xmlns:a16="http://schemas.microsoft.com/office/drawing/2014/main" val="3489479533"/>
                  </a:ext>
                </a:extLst>
              </a:tr>
              <a:tr h="17853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>
                          <a:effectLst/>
                        </a:rPr>
                        <a:t>Test drone receiver while moving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Natalia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2/17/22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3/10/22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extLst>
                  <a:ext uri="{0D108BD9-81ED-4DB2-BD59-A6C34878D82A}">
                    <a16:rowId xmlns:a16="http://schemas.microsoft.com/office/drawing/2014/main" val="1887210192"/>
                  </a:ext>
                </a:extLst>
              </a:tr>
              <a:tr h="17853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>
                          <a:effectLst/>
                        </a:rPr>
                        <a:t>Mount transmitter on drone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Ian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2/10/22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2/17/22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extLst>
                  <a:ext uri="{0D108BD9-81ED-4DB2-BD59-A6C34878D82A}">
                    <a16:rowId xmlns:a16="http://schemas.microsoft.com/office/drawing/2014/main" val="1685456820"/>
                  </a:ext>
                </a:extLst>
              </a:tr>
              <a:tr h="17853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>
                          <a:effectLst/>
                        </a:rPr>
                        <a:t>Test drone transmitter while moving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Ian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2/17/22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3/10/22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extLst>
                  <a:ext uri="{0D108BD9-81ED-4DB2-BD59-A6C34878D82A}">
                    <a16:rowId xmlns:a16="http://schemas.microsoft.com/office/drawing/2014/main" val="3913902469"/>
                  </a:ext>
                </a:extLst>
              </a:tr>
              <a:tr h="17853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>
                          <a:effectLst/>
                        </a:rPr>
                        <a:t>Test drone-to-drone communication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Both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3/10/22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4/14/22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extLst>
                  <a:ext uri="{0D108BD9-81ED-4DB2-BD59-A6C34878D82A}">
                    <a16:rowId xmlns:a16="http://schemas.microsoft.com/office/drawing/2014/main" val="2134305043"/>
                  </a:ext>
                </a:extLst>
              </a:tr>
              <a:tr h="17853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700">
                          <a:effectLst/>
                        </a:rPr>
                        <a:t>Demonstrate FANET feasibility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Both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4/14/22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700">
                          <a:effectLst/>
                        </a:rPr>
                        <a:t>4/21/22 </a:t>
                      </a:r>
                      <a:endParaRPr lang="en-US" sz="1000" b="0" i="0">
                        <a:effectLst/>
                      </a:endParaRPr>
                    </a:p>
                  </a:txBody>
                  <a:tcPr marL="52510" marR="52510" marT="26255" marB="26255" anchor="ctr"/>
                </a:tc>
                <a:extLst>
                  <a:ext uri="{0D108BD9-81ED-4DB2-BD59-A6C34878D82A}">
                    <a16:rowId xmlns:a16="http://schemas.microsoft.com/office/drawing/2014/main" val="54097223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537C87D-E14C-4FD9-9F13-EEB80FEFFE40}"/>
              </a:ext>
            </a:extLst>
          </p:cNvPr>
          <p:cNvSpPr/>
          <p:nvPr/>
        </p:nvSpPr>
        <p:spPr>
          <a:xfrm>
            <a:off x="3716676" y="522056"/>
            <a:ext cx="4825001" cy="19097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07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7682"/>
          </a:xfrm>
        </p:spPr>
        <p:txBody>
          <a:bodyPr>
            <a:normAutofit fontScale="90000"/>
          </a:bodyPr>
          <a:lstStyle/>
          <a:p>
            <a:r>
              <a:rPr lang="en-US" sz="3800" b="1">
                <a:latin typeface="Metric Semibold"/>
              </a:rPr>
              <a:t>Challenges</a:t>
            </a:r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814398"/>
            <a:ext cx="8229600" cy="4029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107FB8"/>
                </a:solidFill>
                <a:latin typeface="Metric Semibold"/>
              </a:rPr>
              <a:t>Main challenges that need to be resolved in the project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1606" y="1218272"/>
            <a:ext cx="4541363" cy="3304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>
                <a:latin typeface="Metric Regular"/>
                <a:cs typeface="Metric Regular"/>
              </a:rPr>
              <a:t>Cheap free space optical</a:t>
            </a:r>
          </a:p>
          <a:p>
            <a:pPr marL="742950" lvl="1" indent="-285750">
              <a:lnSpc>
                <a:spcPct val="130000"/>
              </a:lnSpc>
              <a:buFont typeface="Arial"/>
              <a:buChar char="•"/>
            </a:pPr>
            <a:r>
              <a:rPr lang="en-US" dirty="0">
                <a:latin typeface="Metric Regular"/>
                <a:cs typeface="Metric Regular"/>
              </a:rPr>
              <a:t>Laser generation</a:t>
            </a:r>
          </a:p>
          <a:p>
            <a:pPr marL="742950" lvl="1" indent="-285750">
              <a:lnSpc>
                <a:spcPct val="130000"/>
              </a:lnSpc>
              <a:buFont typeface="Arial"/>
              <a:buChar char="•"/>
            </a:pPr>
            <a:r>
              <a:rPr lang="en-US" dirty="0">
                <a:latin typeface="Metric Regular"/>
                <a:cs typeface="Metric Regular"/>
              </a:rPr>
              <a:t>Signal Generation</a:t>
            </a:r>
            <a:r>
              <a:rPr lang="en-US">
                <a:latin typeface="Metric Regular"/>
                <a:cs typeface="Metric Regular"/>
              </a:rPr>
              <a:t> </a:t>
            </a:r>
            <a:endParaRPr lang="en-US" dirty="0">
              <a:latin typeface="Metric Regular"/>
              <a:cs typeface="Metric Regular"/>
            </a:endParaRPr>
          </a:p>
          <a:p>
            <a:pPr marL="1200150" lvl="2" indent="-285750">
              <a:lnSpc>
                <a:spcPct val="130000"/>
              </a:lnSpc>
              <a:buFont typeface="Arial"/>
              <a:buChar char="•"/>
            </a:pPr>
            <a:r>
              <a:rPr lang="en-US" dirty="0">
                <a:latin typeface="Metric Regular"/>
                <a:cs typeface="Metric Regular"/>
              </a:rPr>
              <a:t>Computer limits</a:t>
            </a:r>
            <a:endParaRPr lang="en-US" dirty="0">
              <a:cs typeface="Calibri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>
                <a:latin typeface="Metric Regular"/>
                <a:cs typeface="Metric Regular"/>
              </a:rPr>
              <a:t>Scanning</a:t>
            </a:r>
          </a:p>
          <a:p>
            <a:pPr marL="742950" lvl="1" indent="-285750">
              <a:lnSpc>
                <a:spcPct val="130000"/>
              </a:lnSpc>
              <a:buFont typeface="Arial"/>
              <a:buChar char="•"/>
            </a:pPr>
            <a:r>
              <a:rPr lang="en-US" dirty="0">
                <a:latin typeface="Metric Regular"/>
                <a:cs typeface="Metric Regular"/>
              </a:rPr>
              <a:t>Stability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>
                <a:latin typeface="Metric Regular"/>
                <a:cs typeface="Metric Regular"/>
              </a:rPr>
              <a:t>Tracking</a:t>
            </a:r>
          </a:p>
          <a:p>
            <a:pPr marL="742950" lvl="1" indent="-285750">
              <a:lnSpc>
                <a:spcPct val="130000"/>
              </a:lnSpc>
              <a:buFont typeface="Arial"/>
              <a:buChar char="•"/>
            </a:pPr>
            <a:r>
              <a:rPr lang="en-US">
                <a:latin typeface="Metric Regular"/>
                <a:cs typeface="Metric Regular"/>
              </a:rPr>
              <a:t>Moving target</a:t>
            </a:r>
            <a:endParaRPr lang="en-US" dirty="0">
              <a:latin typeface="Metric Regular"/>
              <a:cs typeface="Metric Regular"/>
            </a:endParaRPr>
          </a:p>
          <a:p>
            <a:pPr marL="742950" lvl="1" indent="-285750">
              <a:lnSpc>
                <a:spcPct val="130000"/>
              </a:lnSpc>
              <a:buFont typeface="Arial"/>
              <a:buChar char="•"/>
            </a:pPr>
            <a:r>
              <a:rPr lang="en-US">
                <a:latin typeface="Metric Regular"/>
                <a:cs typeface="Metric Regular"/>
              </a:rPr>
              <a:t>Moving own-ship </a:t>
            </a:r>
            <a:endParaRPr lang="en-US" dirty="0">
              <a:latin typeface="Metric Regular"/>
              <a:cs typeface="Metric Regula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107FB8"/>
                </a:solidFill>
              </a:rPr>
              <a:t>5</a:t>
            </a:fld>
            <a:endParaRPr lang="en-US">
              <a:solidFill>
                <a:srgbClr val="107FB8"/>
              </a:solidFill>
            </a:endParaRPr>
          </a:p>
        </p:txBody>
      </p:sp>
      <p:pic>
        <p:nvPicPr>
          <p:cNvPr id="28" name="Picture 28" descr="A picture containing laser, scene&#10;&#10;Description automatically generated">
            <a:extLst>
              <a:ext uri="{FF2B5EF4-FFF2-40B4-BE49-F238E27FC236}">
                <a16:creationId xmlns:a16="http://schemas.microsoft.com/office/drawing/2014/main" id="{701F1B29-9769-40AD-BDC2-CDA31B9A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126" y="1713961"/>
            <a:ext cx="3767586" cy="212533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F0D5B8E-429A-4F8A-B42C-BE9882188492}"/>
              </a:ext>
            </a:extLst>
          </p:cNvPr>
          <p:cNvSpPr txBox="1"/>
          <p:nvPr/>
        </p:nvSpPr>
        <p:spPr>
          <a:xfrm>
            <a:off x="5068803" y="3839212"/>
            <a:ext cx="430183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ea typeface="+mn-lt"/>
                <a:cs typeface="+mn-lt"/>
              </a:rPr>
              <a:t>https://i.ytimg.com/vi/Y9ejz-arlAg/maxresdefault.jpg</a:t>
            </a:r>
          </a:p>
        </p:txBody>
      </p:sp>
    </p:spTree>
    <p:extLst>
      <p:ext uri="{BB962C8B-B14F-4D97-AF65-F5344CB8AC3E}">
        <p14:creationId xmlns:p14="http://schemas.microsoft.com/office/powerpoint/2010/main" val="2402153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A9034-E66F-4115-8CFB-1EC58C843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 Team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58C31-3AF1-4348-AA41-DF524AA5C5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Ian: The CS Guy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45BC5-C322-49CA-977E-159F420D7F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Natalia: The EE Girl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6EE92-95EC-4A3D-8A0D-33E80BFE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25527AC-8887-4762-BD10-475E73104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376" y="1948042"/>
            <a:ext cx="2057400" cy="206692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D1F5A29-F303-4F2E-AE3F-D769C6581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969" y="1948042"/>
            <a:ext cx="20002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07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5C9D0-38C4-4877-95E9-FC57BDFE3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Latency Summarized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220ECD-49C2-44DD-B40B-121E65D8F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11E4C82-240C-4C83-B1EB-263265DB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079" y="1066376"/>
            <a:ext cx="5902623" cy="325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5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C6B9-96FC-42BD-A247-9C6241644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/>
              <a:t>Throughput Summarized</a:t>
            </a:r>
            <a:endParaRPr lang="en-US" dirty="0"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AA7C8423-16F8-4A3C-B4EE-4067158B0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634" y="1016978"/>
            <a:ext cx="5264058" cy="3515023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33C319-4C19-4663-8D82-D7873CA5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E8E312-405C-4648-BB7A-C628B99F0FDE}" type="slidenum">
              <a:rPr lang="en-US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3336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F272-F807-4E8E-A5F0-DAFCFEE9C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/>
              <a:t>Error Analysis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9B6D10-33E9-4E35-A198-78DF26F5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E8E312-405C-4648-BB7A-C628B99F0FDE}" type="slidenum">
              <a:rPr lang="en-US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12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50FA420-1F95-447F-88C3-EE6B58F8B19D}"/>
              </a:ext>
            </a:extLst>
          </p:cNvPr>
          <p:cNvGraphicFramePr>
            <a:graphicFrameLocks noGrp="1"/>
          </p:cNvGraphicFramePr>
          <p:nvPr/>
        </p:nvGraphicFramePr>
        <p:xfrm>
          <a:off x="1241903" y="1200151"/>
          <a:ext cx="6660196" cy="2569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449">
                  <a:extLst>
                    <a:ext uri="{9D8B030D-6E8A-4147-A177-3AD203B41FA5}">
                      <a16:colId xmlns:a16="http://schemas.microsoft.com/office/drawing/2014/main" val="299531083"/>
                    </a:ext>
                  </a:extLst>
                </a:gridCol>
                <a:gridCol w="1509787">
                  <a:extLst>
                    <a:ext uri="{9D8B030D-6E8A-4147-A177-3AD203B41FA5}">
                      <a16:colId xmlns:a16="http://schemas.microsoft.com/office/drawing/2014/main" val="1561052383"/>
                    </a:ext>
                  </a:extLst>
                </a:gridCol>
                <a:gridCol w="1970219">
                  <a:extLst>
                    <a:ext uri="{9D8B030D-6E8A-4147-A177-3AD203B41FA5}">
                      <a16:colId xmlns:a16="http://schemas.microsoft.com/office/drawing/2014/main" val="332331350"/>
                    </a:ext>
                  </a:extLst>
                </a:gridCol>
                <a:gridCol w="1584741">
                  <a:extLst>
                    <a:ext uri="{9D8B030D-6E8A-4147-A177-3AD203B41FA5}">
                      <a16:colId xmlns:a16="http://schemas.microsoft.com/office/drawing/2014/main" val="1892510036"/>
                    </a:ext>
                  </a:extLst>
                </a:gridCol>
              </a:tblGrid>
              <a:tr h="55508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>
                          <a:effectLst/>
                        </a:rPr>
                        <a:t>Testing Setup </a:t>
                      </a:r>
                      <a:endParaRPr lang="en-US" sz="2000">
                        <a:effectLst/>
                      </a:endParaRPr>
                    </a:p>
                  </a:txBody>
                  <a:tcPr marL="102794" marR="102794" marT="51397" marB="51397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>
                          <a:effectLst/>
                        </a:rPr>
                        <a:t>Bidirectional Error </a:t>
                      </a:r>
                      <a:endParaRPr lang="en-US" sz="2000">
                        <a:effectLst/>
                      </a:endParaRPr>
                    </a:p>
                  </a:txBody>
                  <a:tcPr marL="102794" marR="102794" marT="51397" marB="51397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>
                          <a:effectLst/>
                        </a:rPr>
                        <a:t>Parallel Bidirectional Error </a:t>
                      </a:r>
                      <a:endParaRPr lang="en-US" sz="2000">
                        <a:effectLst/>
                      </a:endParaRPr>
                    </a:p>
                  </a:txBody>
                  <a:tcPr marL="102794" marR="102794" marT="51397" marB="51397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>
                          <a:effectLst/>
                        </a:rPr>
                        <a:t>Unidirectional Error </a:t>
                      </a:r>
                      <a:endParaRPr lang="en-US" sz="2000">
                        <a:effectLst/>
                      </a:endParaRPr>
                    </a:p>
                  </a:txBody>
                  <a:tcPr marL="102794" marR="102794" marT="51397" marB="51397" anchor="ctr"/>
                </a:tc>
                <a:extLst>
                  <a:ext uri="{0D108BD9-81ED-4DB2-BD59-A6C34878D82A}">
                    <a16:rowId xmlns:a16="http://schemas.microsoft.com/office/drawing/2014/main" val="2118749258"/>
                  </a:ext>
                </a:extLst>
              </a:tr>
              <a:tr h="55508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>
                          <a:effectLst/>
                        </a:rPr>
                        <a:t>Hardware-in-the-loop fiber </a:t>
                      </a:r>
                      <a:endParaRPr lang="en-US" sz="2000">
                        <a:effectLst/>
                      </a:endParaRPr>
                    </a:p>
                  </a:txBody>
                  <a:tcPr marL="102794" marR="102794" marT="51397" marB="51397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>
                          <a:effectLst/>
                        </a:rPr>
                        <a:t>4.24E-08 </a:t>
                      </a:r>
                      <a:endParaRPr lang="en-US" sz="2000">
                        <a:effectLst/>
                      </a:endParaRPr>
                    </a:p>
                  </a:txBody>
                  <a:tcPr marL="102794" marR="102794" marT="51397" marB="51397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>
                          <a:effectLst/>
                        </a:rPr>
                        <a:t>2.18E-07 </a:t>
                      </a:r>
                      <a:endParaRPr lang="en-US" sz="2000">
                        <a:effectLst/>
                      </a:endParaRPr>
                    </a:p>
                  </a:txBody>
                  <a:tcPr marL="102794" marR="102794" marT="51397" marB="51397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>
                          <a:effectLst/>
                        </a:rPr>
                        <a:t>6.99E-08 </a:t>
                      </a:r>
                      <a:endParaRPr lang="en-US" sz="2000">
                        <a:effectLst/>
                      </a:endParaRPr>
                    </a:p>
                  </a:txBody>
                  <a:tcPr marL="102794" marR="102794" marT="51397" marB="51397" anchor="ctr"/>
                </a:tc>
                <a:extLst>
                  <a:ext uri="{0D108BD9-81ED-4DB2-BD59-A6C34878D82A}">
                    <a16:rowId xmlns:a16="http://schemas.microsoft.com/office/drawing/2014/main" val="779012590"/>
                  </a:ext>
                </a:extLst>
              </a:tr>
              <a:tr h="55508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>
                          <a:effectLst/>
                        </a:rPr>
                        <a:t>Ethernet Cable Only </a:t>
                      </a:r>
                      <a:endParaRPr lang="en-US" sz="2000">
                        <a:effectLst/>
                      </a:endParaRPr>
                    </a:p>
                  </a:txBody>
                  <a:tcPr marL="102794" marR="102794" marT="51397" marB="51397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>
                          <a:effectLst/>
                        </a:rPr>
                        <a:t>1.08E-07 </a:t>
                      </a:r>
                      <a:endParaRPr lang="en-US" sz="2000">
                        <a:effectLst/>
                      </a:endParaRPr>
                    </a:p>
                  </a:txBody>
                  <a:tcPr marL="102794" marR="102794" marT="51397" marB="51397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>
                          <a:effectLst/>
                        </a:rPr>
                        <a:t>2.46E-07 </a:t>
                      </a:r>
                      <a:endParaRPr lang="en-US" sz="2000">
                        <a:effectLst/>
                      </a:endParaRPr>
                    </a:p>
                  </a:txBody>
                  <a:tcPr marL="102794" marR="102794" marT="51397" marB="51397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>
                          <a:effectLst/>
                        </a:rPr>
                        <a:t>7.26E-08 </a:t>
                      </a:r>
                      <a:endParaRPr lang="en-US" sz="2000">
                        <a:effectLst/>
                      </a:endParaRPr>
                    </a:p>
                  </a:txBody>
                  <a:tcPr marL="102794" marR="102794" marT="51397" marB="51397" anchor="ctr"/>
                </a:tc>
                <a:extLst>
                  <a:ext uri="{0D108BD9-81ED-4DB2-BD59-A6C34878D82A}">
                    <a16:rowId xmlns:a16="http://schemas.microsoft.com/office/drawing/2014/main" val="3245882791"/>
                  </a:ext>
                </a:extLst>
              </a:tr>
              <a:tr h="3495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>
                          <a:effectLst/>
                        </a:rPr>
                        <a:t>Shared port </a:t>
                      </a:r>
                      <a:endParaRPr lang="en-US" sz="2000">
                        <a:effectLst/>
                      </a:endParaRPr>
                    </a:p>
                  </a:txBody>
                  <a:tcPr marL="102794" marR="102794" marT="51397" marB="51397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>
                          <a:effectLst/>
                        </a:rPr>
                        <a:t>5.39E-06 </a:t>
                      </a:r>
                      <a:endParaRPr lang="en-US" sz="2000">
                        <a:effectLst/>
                      </a:endParaRPr>
                    </a:p>
                  </a:txBody>
                  <a:tcPr marL="102794" marR="102794" marT="51397" marB="51397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>
                          <a:effectLst/>
                        </a:rPr>
                        <a:t>2.78E-06 </a:t>
                      </a:r>
                      <a:endParaRPr lang="en-US" sz="2000">
                        <a:effectLst/>
                      </a:endParaRPr>
                    </a:p>
                  </a:txBody>
                  <a:tcPr marL="102794" marR="102794" marT="51397" marB="51397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>
                          <a:effectLst/>
                        </a:rPr>
                        <a:t>5.34E-06 </a:t>
                      </a:r>
                      <a:endParaRPr lang="en-US" sz="2000">
                        <a:effectLst/>
                      </a:endParaRPr>
                    </a:p>
                  </a:txBody>
                  <a:tcPr marL="102794" marR="102794" marT="51397" marB="51397" anchor="ctr"/>
                </a:tc>
                <a:extLst>
                  <a:ext uri="{0D108BD9-81ED-4DB2-BD59-A6C34878D82A}">
                    <a16:rowId xmlns:a16="http://schemas.microsoft.com/office/drawing/2014/main" val="3574691223"/>
                  </a:ext>
                </a:extLst>
              </a:tr>
              <a:tr h="55508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>
                          <a:effectLst/>
                        </a:rPr>
                        <a:t>Shared network adapter </a:t>
                      </a:r>
                      <a:endParaRPr lang="en-US" sz="2000">
                        <a:effectLst/>
                      </a:endParaRPr>
                    </a:p>
                  </a:txBody>
                  <a:tcPr marL="102794" marR="102794" marT="51397" marB="51397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>
                          <a:effectLst/>
                        </a:rPr>
                        <a:t>5.53E-06 </a:t>
                      </a:r>
                      <a:endParaRPr lang="en-US" sz="2000">
                        <a:effectLst/>
                      </a:endParaRPr>
                    </a:p>
                  </a:txBody>
                  <a:tcPr marL="102794" marR="102794" marT="51397" marB="51397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>
                          <a:effectLst/>
                        </a:rPr>
                        <a:t>2.55E-06 </a:t>
                      </a:r>
                      <a:endParaRPr lang="en-US" sz="2000">
                        <a:effectLst/>
                      </a:endParaRPr>
                    </a:p>
                  </a:txBody>
                  <a:tcPr marL="102794" marR="102794" marT="51397" marB="51397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>
                          <a:effectLst/>
                        </a:rPr>
                        <a:t>5.49E-06 </a:t>
                      </a:r>
                      <a:endParaRPr lang="en-US" sz="2000">
                        <a:effectLst/>
                      </a:endParaRPr>
                    </a:p>
                  </a:txBody>
                  <a:tcPr marL="102794" marR="102794" marT="51397" marB="51397" anchor="ctr"/>
                </a:tc>
                <a:extLst>
                  <a:ext uri="{0D108BD9-81ED-4DB2-BD59-A6C34878D82A}">
                    <a16:rowId xmlns:a16="http://schemas.microsoft.com/office/drawing/2014/main" val="2546292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104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315</Words>
  <Application>Microsoft Office PowerPoint</Application>
  <PresentationFormat>On-screen Show (16:9)</PresentationFormat>
  <Paragraphs>53</Paragraphs>
  <Slides>35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Motivation</vt:lpstr>
      <vt:lpstr>Solution</vt:lpstr>
      <vt:lpstr>Timeline &amp; Scope</vt:lpstr>
      <vt:lpstr>Challenges</vt:lpstr>
      <vt:lpstr>The Team</vt:lpstr>
      <vt:lpstr>Latency Summarized</vt:lpstr>
      <vt:lpstr>Throughput Summarized</vt:lpstr>
      <vt:lpstr>Error Analysis</vt:lpstr>
      <vt:lpstr>Demo</vt:lpstr>
      <vt:lpstr>PowerPoint Presentation</vt:lpstr>
      <vt:lpstr>PowerPoint Presentation</vt:lpstr>
      <vt:lpstr>Requirements</vt:lpstr>
      <vt:lpstr>Major Decisions</vt:lpstr>
      <vt:lpstr>Cost</vt:lpstr>
      <vt:lpstr>Conclusion</vt:lpstr>
      <vt:lpstr>Tests</vt:lpstr>
      <vt:lpstr>Fiber Testbed</vt:lpstr>
      <vt:lpstr>Latency Test</vt:lpstr>
      <vt:lpstr>Latency Test (combined)</vt:lpstr>
      <vt:lpstr>Latency Averages</vt:lpstr>
      <vt:lpstr>Throughput Tests</vt:lpstr>
      <vt:lpstr>Throughput Test (combined)</vt:lpstr>
      <vt:lpstr>Throughput Averages</vt:lpstr>
      <vt:lpstr>Pattern Analysis</vt:lpstr>
      <vt:lpstr>Pattern Analysis – No Lens</vt:lpstr>
      <vt:lpstr>Pattern Analysis - Lens</vt:lpstr>
      <vt:lpstr>Divergence</vt:lpstr>
      <vt:lpstr>Diagrams</vt:lpstr>
      <vt:lpstr>KORUZA Diagram</vt:lpstr>
      <vt:lpstr>KORUZA Links</vt:lpstr>
      <vt:lpstr>House of Quality</vt:lpstr>
      <vt:lpstr>Spec Sheets</vt:lpstr>
      <vt:lpstr>SFP 1000Base-SX Specifications</vt:lpstr>
      <vt:lpstr>Other Sheets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 Donlan</dc:creator>
  <cp:lastModifiedBy>Pentagram Designer</cp:lastModifiedBy>
  <cp:revision>199</cp:revision>
  <dcterms:created xsi:type="dcterms:W3CDTF">2019-03-11T19:06:49Z</dcterms:created>
  <dcterms:modified xsi:type="dcterms:W3CDTF">2021-12-09T00:25:52Z</dcterms:modified>
</cp:coreProperties>
</file>